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3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24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25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42"/>
  </p:notesMasterIdLst>
  <p:handoutMasterIdLst>
    <p:handoutMasterId r:id="rId43"/>
  </p:handoutMasterIdLst>
  <p:sldIdLst>
    <p:sldId id="637" r:id="rId2"/>
    <p:sldId id="638" r:id="rId3"/>
    <p:sldId id="615" r:id="rId4"/>
    <p:sldId id="616" r:id="rId5"/>
    <p:sldId id="617" r:id="rId6"/>
    <p:sldId id="636" r:id="rId7"/>
    <p:sldId id="620" r:id="rId8"/>
    <p:sldId id="532" r:id="rId9"/>
    <p:sldId id="534" r:id="rId10"/>
    <p:sldId id="542" r:id="rId11"/>
    <p:sldId id="630" r:id="rId12"/>
    <p:sldId id="631" r:id="rId13"/>
    <p:sldId id="543" r:id="rId14"/>
    <p:sldId id="639" r:id="rId15"/>
    <p:sldId id="652" r:id="rId16"/>
    <p:sldId id="264" r:id="rId17"/>
    <p:sldId id="339" r:id="rId18"/>
    <p:sldId id="551" r:id="rId19"/>
    <p:sldId id="426" r:id="rId20"/>
    <p:sldId id="427" r:id="rId21"/>
    <p:sldId id="558" r:id="rId22"/>
    <p:sldId id="601" r:id="rId23"/>
    <p:sldId id="548" r:id="rId24"/>
    <p:sldId id="640" r:id="rId25"/>
    <p:sldId id="641" r:id="rId26"/>
    <p:sldId id="545" r:id="rId27"/>
    <p:sldId id="642" r:id="rId28"/>
    <p:sldId id="644" r:id="rId29"/>
    <p:sldId id="645" r:id="rId30"/>
    <p:sldId id="569" r:id="rId31"/>
    <p:sldId id="646" r:id="rId32"/>
    <p:sldId id="649" r:id="rId33"/>
    <p:sldId id="568" r:id="rId34"/>
    <p:sldId id="628" r:id="rId35"/>
    <p:sldId id="573" r:id="rId36"/>
    <p:sldId id="627" r:id="rId37"/>
    <p:sldId id="612" r:id="rId38"/>
    <p:sldId id="632" r:id="rId39"/>
    <p:sldId id="578" r:id="rId40"/>
    <p:sldId id="577" r:id="rId41"/>
  </p:sldIdLst>
  <p:sldSz cx="9144000" cy="6858000" type="screen4x3"/>
  <p:notesSz cx="6797675" cy="9928225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sz="3200" kern="1200">
        <a:solidFill>
          <a:schemeClr val="tx1"/>
        </a:solidFill>
        <a:latin typeface="Calibri" pitchFamily="34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3200" kern="1200">
        <a:solidFill>
          <a:schemeClr val="tx1"/>
        </a:solidFill>
        <a:latin typeface="Calibri" pitchFamily="34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3200" kern="1200">
        <a:solidFill>
          <a:schemeClr val="tx1"/>
        </a:solidFill>
        <a:latin typeface="Calibri" pitchFamily="34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3200" kern="1200">
        <a:solidFill>
          <a:schemeClr val="tx1"/>
        </a:solidFill>
        <a:latin typeface="Calibri" pitchFamily="34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3200" kern="1200">
        <a:solidFill>
          <a:schemeClr val="tx1"/>
        </a:solidFill>
        <a:latin typeface="Calibri" pitchFamily="34" charset="0"/>
        <a:ea typeface="新細明體" charset="-120"/>
        <a:cs typeface="+mn-cs"/>
      </a:defRPr>
    </a:lvl5pPr>
    <a:lvl6pPr marL="2286000" algn="l" defTabSz="914400" rtl="0" eaLnBrk="1" latinLnBrk="0" hangingPunct="1">
      <a:defRPr kumimoji="1" sz="3200" kern="1200">
        <a:solidFill>
          <a:schemeClr val="tx1"/>
        </a:solidFill>
        <a:latin typeface="Calibri" pitchFamily="34" charset="0"/>
        <a:ea typeface="新細明體" charset="-120"/>
        <a:cs typeface="+mn-cs"/>
      </a:defRPr>
    </a:lvl6pPr>
    <a:lvl7pPr marL="2743200" algn="l" defTabSz="914400" rtl="0" eaLnBrk="1" latinLnBrk="0" hangingPunct="1">
      <a:defRPr kumimoji="1" sz="3200" kern="1200">
        <a:solidFill>
          <a:schemeClr val="tx1"/>
        </a:solidFill>
        <a:latin typeface="Calibri" pitchFamily="34" charset="0"/>
        <a:ea typeface="新細明體" charset="-120"/>
        <a:cs typeface="+mn-cs"/>
      </a:defRPr>
    </a:lvl7pPr>
    <a:lvl8pPr marL="3200400" algn="l" defTabSz="914400" rtl="0" eaLnBrk="1" latinLnBrk="0" hangingPunct="1">
      <a:defRPr kumimoji="1" sz="3200" kern="1200">
        <a:solidFill>
          <a:schemeClr val="tx1"/>
        </a:solidFill>
        <a:latin typeface="Calibri" pitchFamily="34" charset="0"/>
        <a:ea typeface="新細明體" charset="-120"/>
        <a:cs typeface="+mn-cs"/>
      </a:defRPr>
    </a:lvl8pPr>
    <a:lvl9pPr marL="3657600" algn="l" defTabSz="914400" rtl="0" eaLnBrk="1" latinLnBrk="0" hangingPunct="1">
      <a:defRPr kumimoji="1" sz="3200" kern="1200">
        <a:solidFill>
          <a:schemeClr val="tx1"/>
        </a:solidFill>
        <a:latin typeface="Calibri" pitchFamily="34" charset="0"/>
        <a:ea typeface="新細明體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FF66"/>
    <a:srgbClr val="FFFF99"/>
    <a:srgbClr val="8985D5"/>
    <a:srgbClr val="FFFFCC"/>
    <a:srgbClr val="3742AF"/>
    <a:srgbClr val="82A6BE"/>
    <a:srgbClr val="944261"/>
    <a:srgbClr val="38630D"/>
    <a:srgbClr val="B372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875" autoAdjust="0"/>
    <p:restoredTop sz="99456" autoAdjust="0"/>
  </p:normalViewPr>
  <p:slideViewPr>
    <p:cSldViewPr>
      <p:cViewPr>
        <p:scale>
          <a:sx n="64" d="100"/>
          <a:sy n="64" d="100"/>
        </p:scale>
        <p:origin x="-1801" y="-2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548"/>
    </p:cViewPr>
  </p:sorterViewPr>
  <p:notesViewPr>
    <p:cSldViewPr>
      <p:cViewPr varScale="1">
        <p:scale>
          <a:sx n="80" d="100"/>
          <a:sy n="80" d="100"/>
        </p:scale>
        <p:origin x="-3996" y="-9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image" Target="../media/image4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#8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#9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37BAEC7-1CED-4FA8-B712-EBEF6E62470A}" type="doc">
      <dgm:prSet loTypeId="urn:microsoft.com/office/officeart/2005/8/layout/vList2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56181F42-FE2F-4502-A08E-DF2751BC1FBB}">
      <dgm:prSet phldrT="[文字]" custT="1"/>
      <dgm:spPr>
        <a:solidFill>
          <a:schemeClr val="tx2">
            <a:lumMod val="75000"/>
          </a:schemeClr>
        </a:solidFill>
      </dgm:spPr>
      <dgm:t>
        <a:bodyPr/>
        <a:lstStyle/>
        <a:p>
          <a:pPr algn="ctr"/>
          <a:r>
            <a:rPr lang="zh-TW" altLang="en-US" sz="3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孩子表現最好的科目是哪一科</a:t>
          </a:r>
          <a:r>
            <a:rPr lang="en-US" altLang="zh-TW" sz="3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?</a:t>
          </a:r>
          <a:endParaRPr lang="zh-TW" altLang="en-US" sz="3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05117D7-1DC2-4CCF-BE8D-7E5C0905D621}" type="parTrans" cxnId="{B41D3426-8623-4E5E-AEC4-06A6ADA5D42E}">
      <dgm:prSet/>
      <dgm:spPr/>
      <dgm:t>
        <a:bodyPr/>
        <a:lstStyle/>
        <a:p>
          <a:endParaRPr lang="zh-TW" altLang="en-US"/>
        </a:p>
      </dgm:t>
    </dgm:pt>
    <dgm:pt modelId="{31A9FF08-AC90-4609-AB27-F3CF24566D7A}" type="sibTrans" cxnId="{B41D3426-8623-4E5E-AEC4-06A6ADA5D42E}">
      <dgm:prSet/>
      <dgm:spPr/>
      <dgm:t>
        <a:bodyPr/>
        <a:lstStyle/>
        <a:p>
          <a:endParaRPr lang="zh-TW" altLang="en-US"/>
        </a:p>
      </dgm:t>
    </dgm:pt>
    <dgm:pt modelId="{701A054F-02FD-4607-AC5B-98BE9FD263FC}">
      <dgm:prSet phldrT="[文字]" custT="1"/>
      <dgm:spPr>
        <a:solidFill>
          <a:srgbClr val="0070C0"/>
        </a:solidFill>
      </dgm:spPr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3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孩子學習什麼事情最投入</a:t>
          </a:r>
          <a:r>
            <a:rPr lang="en-US" altLang="zh-TW" sz="3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?</a:t>
          </a:r>
          <a:endParaRPr lang="zh-TW" altLang="en-US" sz="30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A6262B3-E087-49C7-A06E-D8527D892580}" type="parTrans" cxnId="{F6DF6BB5-0ABE-465B-9E7D-36050A0D6967}">
      <dgm:prSet/>
      <dgm:spPr/>
      <dgm:t>
        <a:bodyPr/>
        <a:lstStyle/>
        <a:p>
          <a:endParaRPr lang="zh-TW" altLang="en-US"/>
        </a:p>
      </dgm:t>
    </dgm:pt>
    <dgm:pt modelId="{412CD8F1-9A59-456E-9159-DEB39CCAC34D}" type="sibTrans" cxnId="{F6DF6BB5-0ABE-465B-9E7D-36050A0D6967}">
      <dgm:prSet/>
      <dgm:spPr/>
      <dgm:t>
        <a:bodyPr/>
        <a:lstStyle/>
        <a:p>
          <a:endParaRPr lang="zh-TW" altLang="en-US"/>
        </a:p>
      </dgm:t>
    </dgm:pt>
    <dgm:pt modelId="{28AC8CEF-7275-49AA-879F-B569872098D2}">
      <dgm:prSet phldrT="[文字]" custT="1"/>
      <dgm:spPr/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3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孩子平時或假日最常做什麼</a:t>
          </a:r>
          <a:r>
            <a:rPr lang="en-US" altLang="zh-TW" sz="3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?</a:t>
          </a:r>
          <a:endParaRPr lang="zh-TW" altLang="en-US" sz="30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662A99B-F639-456A-993C-86977B516475}" type="parTrans" cxnId="{5A187B45-2B22-49D7-A651-31238A8971CD}">
      <dgm:prSet/>
      <dgm:spPr/>
      <dgm:t>
        <a:bodyPr/>
        <a:lstStyle/>
        <a:p>
          <a:endParaRPr lang="zh-TW" altLang="en-US"/>
        </a:p>
      </dgm:t>
    </dgm:pt>
    <dgm:pt modelId="{445C30F4-C2BF-4DE4-B479-8BBAC3B870F5}" type="sibTrans" cxnId="{5A187B45-2B22-49D7-A651-31238A8971CD}">
      <dgm:prSet/>
      <dgm:spPr/>
      <dgm:t>
        <a:bodyPr/>
        <a:lstStyle/>
        <a:p>
          <a:endParaRPr lang="zh-TW" altLang="en-US"/>
        </a:p>
      </dgm:t>
    </dgm:pt>
    <dgm:pt modelId="{1B706E8A-65F2-42F0-84B1-E3813B0A7F5B}">
      <dgm:prSet phldrT="[文字]" custT="1"/>
      <dgm:spPr>
        <a:solidFill>
          <a:srgbClr val="008080"/>
        </a:solidFill>
      </dgm:spPr>
      <dgm:t>
        <a:bodyPr/>
        <a:lstStyle/>
        <a:p>
          <a:pPr algn="ctr"/>
          <a:r>
            <a:rPr lang="zh-TW" altLang="en-US" sz="3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孩子未來最想從事的工作</a:t>
          </a:r>
          <a:r>
            <a:rPr lang="en-US" altLang="zh-TW" sz="3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?</a:t>
          </a:r>
          <a:endParaRPr lang="zh-TW" altLang="en-US" sz="3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A41F39A-9622-45B3-AAEB-2C3967A4C1AE}" type="parTrans" cxnId="{22911781-9518-440E-9EDB-3E8E8CF924DD}">
      <dgm:prSet/>
      <dgm:spPr/>
      <dgm:t>
        <a:bodyPr/>
        <a:lstStyle/>
        <a:p>
          <a:endParaRPr lang="zh-TW" altLang="en-US"/>
        </a:p>
      </dgm:t>
    </dgm:pt>
    <dgm:pt modelId="{3495A68D-2837-4E3F-B1EC-49A688864280}" type="sibTrans" cxnId="{22911781-9518-440E-9EDB-3E8E8CF924DD}">
      <dgm:prSet/>
      <dgm:spPr/>
      <dgm:t>
        <a:bodyPr/>
        <a:lstStyle/>
        <a:p>
          <a:endParaRPr lang="zh-TW" altLang="en-US"/>
        </a:p>
      </dgm:t>
    </dgm:pt>
    <dgm:pt modelId="{FC91AED7-4A9B-4C72-8FDE-DDDBB466A2F4}">
      <dgm:prSet phldrT="[文字]" custT="1"/>
      <dgm:spPr/>
      <dgm:t>
        <a:bodyPr/>
        <a:lstStyle/>
        <a:p>
          <a:pPr marL="0" marR="0" indent="0" algn="ctr" defTabSz="13335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zh-TW" altLang="en-US" sz="3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我最常和孩子一起做什麼</a:t>
          </a:r>
          <a:r>
            <a:rPr lang="en-US" altLang="zh-TW" sz="3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?</a:t>
          </a:r>
          <a:endParaRPr lang="zh-TW" altLang="en-US" sz="30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86FDCC5-2925-445B-A09E-7FC8E9873FAA}" type="sibTrans" cxnId="{5C7901FF-C858-414B-887A-C6D989CE5FD7}">
      <dgm:prSet/>
      <dgm:spPr/>
      <dgm:t>
        <a:bodyPr/>
        <a:lstStyle/>
        <a:p>
          <a:endParaRPr lang="zh-TW" altLang="en-US"/>
        </a:p>
      </dgm:t>
    </dgm:pt>
    <dgm:pt modelId="{EC3C0477-A56B-444F-994D-B90BBECB694E}" type="parTrans" cxnId="{5C7901FF-C858-414B-887A-C6D989CE5FD7}">
      <dgm:prSet/>
      <dgm:spPr/>
      <dgm:t>
        <a:bodyPr/>
        <a:lstStyle/>
        <a:p>
          <a:endParaRPr lang="zh-TW" altLang="en-US"/>
        </a:p>
      </dgm:t>
    </dgm:pt>
    <dgm:pt modelId="{8D0214E0-7013-457F-8966-C18E9BA45862}" type="pres">
      <dgm:prSet presAssocID="{337BAEC7-1CED-4FA8-B712-EBEF6E62470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D2493F36-ADC8-48EC-A6B2-40FE53CECDD2}" type="pres">
      <dgm:prSet presAssocID="{56181F42-FE2F-4502-A08E-DF2751BC1FBB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87925E4-B950-460F-B92A-1506019CB6C4}" type="pres">
      <dgm:prSet presAssocID="{31A9FF08-AC90-4609-AB27-F3CF24566D7A}" presName="spacer" presStyleCnt="0"/>
      <dgm:spPr/>
      <dgm:t>
        <a:bodyPr/>
        <a:lstStyle/>
        <a:p>
          <a:endParaRPr lang="zh-TW" altLang="en-US"/>
        </a:p>
      </dgm:t>
    </dgm:pt>
    <dgm:pt modelId="{F4536191-2338-4709-A7BA-6E9368412D05}" type="pres">
      <dgm:prSet presAssocID="{701A054F-02FD-4607-AC5B-98BE9FD263FC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69E9C16-C422-4E3D-BCE7-D11E2BB18A97}" type="pres">
      <dgm:prSet presAssocID="{412CD8F1-9A59-456E-9159-DEB39CCAC34D}" presName="spacer" presStyleCnt="0"/>
      <dgm:spPr/>
      <dgm:t>
        <a:bodyPr/>
        <a:lstStyle/>
        <a:p>
          <a:endParaRPr lang="zh-TW" altLang="en-US"/>
        </a:p>
      </dgm:t>
    </dgm:pt>
    <dgm:pt modelId="{C45F3CCC-73D7-4F6F-ACD7-E5EDC87718F1}" type="pres">
      <dgm:prSet presAssocID="{28AC8CEF-7275-49AA-879F-B569872098D2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DB3B597-B670-43C7-ADE0-9A10B0DF30C3}" type="pres">
      <dgm:prSet presAssocID="{445C30F4-C2BF-4DE4-B479-8BBAC3B870F5}" presName="spacer" presStyleCnt="0"/>
      <dgm:spPr/>
      <dgm:t>
        <a:bodyPr/>
        <a:lstStyle/>
        <a:p>
          <a:endParaRPr lang="zh-TW" altLang="en-US"/>
        </a:p>
      </dgm:t>
    </dgm:pt>
    <dgm:pt modelId="{38108298-CC56-45EB-B0D4-4A2AC5899CC4}" type="pres">
      <dgm:prSet presAssocID="{FC91AED7-4A9B-4C72-8FDE-DDDBB466A2F4}" presName="parentText" presStyleLbl="node1" presStyleIdx="3" presStyleCnt="5" custLinFactY="314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18885A4-A94A-4E69-A51C-A650345A9E65}" type="pres">
      <dgm:prSet presAssocID="{C86FDCC5-2925-445B-A09E-7FC8E9873FAA}" presName="spacer" presStyleCnt="0"/>
      <dgm:spPr/>
      <dgm:t>
        <a:bodyPr/>
        <a:lstStyle/>
        <a:p>
          <a:endParaRPr lang="zh-TW" altLang="en-US"/>
        </a:p>
      </dgm:t>
    </dgm:pt>
    <dgm:pt modelId="{454EC84D-4CF0-4536-9837-8CE7BC73E602}" type="pres">
      <dgm:prSet presAssocID="{1B706E8A-65F2-42F0-84B1-E3813B0A7F5B}" presName="parentText" presStyleLbl="node1" presStyleIdx="4" presStyleCnt="5" custLinFactY="8938" custLinFactNeighborX="-63232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5C7901FF-C858-414B-887A-C6D989CE5FD7}" srcId="{337BAEC7-1CED-4FA8-B712-EBEF6E62470A}" destId="{FC91AED7-4A9B-4C72-8FDE-DDDBB466A2F4}" srcOrd="3" destOrd="0" parTransId="{EC3C0477-A56B-444F-994D-B90BBECB694E}" sibTransId="{C86FDCC5-2925-445B-A09E-7FC8E9873FAA}"/>
    <dgm:cxn modelId="{4072F826-FFD5-4EEA-B4C7-8B6FA31132D2}" type="presOf" srcId="{FC91AED7-4A9B-4C72-8FDE-DDDBB466A2F4}" destId="{38108298-CC56-45EB-B0D4-4A2AC5899CC4}" srcOrd="0" destOrd="0" presId="urn:microsoft.com/office/officeart/2005/8/layout/vList2"/>
    <dgm:cxn modelId="{22911781-9518-440E-9EDB-3E8E8CF924DD}" srcId="{337BAEC7-1CED-4FA8-B712-EBEF6E62470A}" destId="{1B706E8A-65F2-42F0-84B1-E3813B0A7F5B}" srcOrd="4" destOrd="0" parTransId="{8A41F39A-9622-45B3-AAEB-2C3967A4C1AE}" sibTransId="{3495A68D-2837-4E3F-B1EC-49A688864280}"/>
    <dgm:cxn modelId="{99544A36-0790-484E-9415-333C618FCA55}" type="presOf" srcId="{701A054F-02FD-4607-AC5B-98BE9FD263FC}" destId="{F4536191-2338-4709-A7BA-6E9368412D05}" srcOrd="0" destOrd="0" presId="urn:microsoft.com/office/officeart/2005/8/layout/vList2"/>
    <dgm:cxn modelId="{F6DF6BB5-0ABE-465B-9E7D-36050A0D6967}" srcId="{337BAEC7-1CED-4FA8-B712-EBEF6E62470A}" destId="{701A054F-02FD-4607-AC5B-98BE9FD263FC}" srcOrd="1" destOrd="0" parTransId="{BA6262B3-E087-49C7-A06E-D8527D892580}" sibTransId="{412CD8F1-9A59-456E-9159-DEB39CCAC34D}"/>
    <dgm:cxn modelId="{CF03528F-3DA0-4078-8B08-933E32A88FDB}" type="presOf" srcId="{337BAEC7-1CED-4FA8-B712-EBEF6E62470A}" destId="{8D0214E0-7013-457F-8966-C18E9BA45862}" srcOrd="0" destOrd="0" presId="urn:microsoft.com/office/officeart/2005/8/layout/vList2"/>
    <dgm:cxn modelId="{5A187B45-2B22-49D7-A651-31238A8971CD}" srcId="{337BAEC7-1CED-4FA8-B712-EBEF6E62470A}" destId="{28AC8CEF-7275-49AA-879F-B569872098D2}" srcOrd="2" destOrd="0" parTransId="{D662A99B-F639-456A-993C-86977B516475}" sibTransId="{445C30F4-C2BF-4DE4-B479-8BBAC3B870F5}"/>
    <dgm:cxn modelId="{B41D3426-8623-4E5E-AEC4-06A6ADA5D42E}" srcId="{337BAEC7-1CED-4FA8-B712-EBEF6E62470A}" destId="{56181F42-FE2F-4502-A08E-DF2751BC1FBB}" srcOrd="0" destOrd="0" parTransId="{905117D7-1DC2-4CCF-BE8D-7E5C0905D621}" sibTransId="{31A9FF08-AC90-4609-AB27-F3CF24566D7A}"/>
    <dgm:cxn modelId="{025FF093-83E0-4C1B-B494-2E7AF4B12109}" type="presOf" srcId="{1B706E8A-65F2-42F0-84B1-E3813B0A7F5B}" destId="{454EC84D-4CF0-4536-9837-8CE7BC73E602}" srcOrd="0" destOrd="0" presId="urn:microsoft.com/office/officeart/2005/8/layout/vList2"/>
    <dgm:cxn modelId="{8851A12E-C7CB-4263-ADC6-9FF2CEE01BAD}" type="presOf" srcId="{56181F42-FE2F-4502-A08E-DF2751BC1FBB}" destId="{D2493F36-ADC8-48EC-A6B2-40FE53CECDD2}" srcOrd="0" destOrd="0" presId="urn:microsoft.com/office/officeart/2005/8/layout/vList2"/>
    <dgm:cxn modelId="{FB8B4322-1A5F-460D-B3BB-63E5FCF403BB}" type="presOf" srcId="{28AC8CEF-7275-49AA-879F-B569872098D2}" destId="{C45F3CCC-73D7-4F6F-ACD7-E5EDC87718F1}" srcOrd="0" destOrd="0" presId="urn:microsoft.com/office/officeart/2005/8/layout/vList2"/>
    <dgm:cxn modelId="{A5B1734D-4FF2-4F14-96AB-37ABA8D10AC4}" type="presParOf" srcId="{8D0214E0-7013-457F-8966-C18E9BA45862}" destId="{D2493F36-ADC8-48EC-A6B2-40FE53CECDD2}" srcOrd="0" destOrd="0" presId="urn:microsoft.com/office/officeart/2005/8/layout/vList2"/>
    <dgm:cxn modelId="{B6709BAD-E551-4FF3-BA4A-F2D50EE14F94}" type="presParOf" srcId="{8D0214E0-7013-457F-8966-C18E9BA45862}" destId="{887925E4-B950-460F-B92A-1506019CB6C4}" srcOrd="1" destOrd="0" presId="urn:microsoft.com/office/officeart/2005/8/layout/vList2"/>
    <dgm:cxn modelId="{FFFA0A13-825A-45A8-8BC6-E2997D93568C}" type="presParOf" srcId="{8D0214E0-7013-457F-8966-C18E9BA45862}" destId="{F4536191-2338-4709-A7BA-6E9368412D05}" srcOrd="2" destOrd="0" presId="urn:microsoft.com/office/officeart/2005/8/layout/vList2"/>
    <dgm:cxn modelId="{A84020B6-DC1B-4AEE-BC0E-C55089179610}" type="presParOf" srcId="{8D0214E0-7013-457F-8966-C18E9BA45862}" destId="{B69E9C16-C422-4E3D-BCE7-D11E2BB18A97}" srcOrd="3" destOrd="0" presId="urn:microsoft.com/office/officeart/2005/8/layout/vList2"/>
    <dgm:cxn modelId="{CA484455-AA60-44AA-AD31-CC0DCF000E62}" type="presParOf" srcId="{8D0214E0-7013-457F-8966-C18E9BA45862}" destId="{C45F3CCC-73D7-4F6F-ACD7-E5EDC87718F1}" srcOrd="4" destOrd="0" presId="urn:microsoft.com/office/officeart/2005/8/layout/vList2"/>
    <dgm:cxn modelId="{FE524240-ED2E-4F7C-BF3B-A407F3DDE6DD}" type="presParOf" srcId="{8D0214E0-7013-457F-8966-C18E9BA45862}" destId="{EDB3B597-B670-43C7-ADE0-9A10B0DF30C3}" srcOrd="5" destOrd="0" presId="urn:microsoft.com/office/officeart/2005/8/layout/vList2"/>
    <dgm:cxn modelId="{6BFF35F8-9603-4B10-B2C8-52451C80431C}" type="presParOf" srcId="{8D0214E0-7013-457F-8966-C18E9BA45862}" destId="{38108298-CC56-45EB-B0D4-4A2AC5899CC4}" srcOrd="6" destOrd="0" presId="urn:microsoft.com/office/officeart/2005/8/layout/vList2"/>
    <dgm:cxn modelId="{55AC1743-6EDD-4CA0-856D-BC153D198D21}" type="presParOf" srcId="{8D0214E0-7013-457F-8966-C18E9BA45862}" destId="{718885A4-A94A-4E69-A51C-A650345A9E65}" srcOrd="7" destOrd="0" presId="urn:microsoft.com/office/officeart/2005/8/layout/vList2"/>
    <dgm:cxn modelId="{EA81018D-1AE8-424B-AFA4-4ABD592E2043}" type="presParOf" srcId="{8D0214E0-7013-457F-8966-C18E9BA45862}" destId="{454EC84D-4CF0-4536-9837-8CE7BC73E602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37BAEC7-1CED-4FA8-B712-EBEF6E62470A}" type="doc">
      <dgm:prSet loTypeId="urn:microsoft.com/office/officeart/2005/8/layout/vList2" loCatId="list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56181F42-FE2F-4502-A08E-DF2751BC1FBB}">
      <dgm:prSet phldrT="[文字]" custT="1"/>
      <dgm:spPr>
        <a:solidFill>
          <a:srgbClr val="CCFFFF"/>
        </a:solidFill>
      </dgm:spPr>
      <dgm:t>
        <a:bodyPr/>
        <a:lstStyle/>
        <a:p>
          <a:pPr algn="l"/>
          <a:r>
            <a:rPr lang="zh-TW" altLang="en-US" sz="40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十二年國民基本教育網站</a:t>
          </a:r>
          <a:endParaRPr lang="zh-TW" altLang="en-US" sz="4000" b="1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05117D7-1DC2-4CCF-BE8D-7E5C0905D621}" type="parTrans" cxnId="{B41D3426-8623-4E5E-AEC4-06A6ADA5D42E}">
      <dgm:prSet/>
      <dgm:spPr/>
      <dgm:t>
        <a:bodyPr/>
        <a:lstStyle/>
        <a:p>
          <a:endParaRPr lang="zh-TW" altLang="en-US"/>
        </a:p>
      </dgm:t>
    </dgm:pt>
    <dgm:pt modelId="{31A9FF08-AC90-4609-AB27-F3CF24566D7A}" type="sibTrans" cxnId="{B41D3426-8623-4E5E-AEC4-06A6ADA5D42E}">
      <dgm:prSet/>
      <dgm:spPr/>
      <dgm:t>
        <a:bodyPr/>
        <a:lstStyle/>
        <a:p>
          <a:endParaRPr lang="zh-TW" altLang="en-US"/>
        </a:p>
      </dgm:t>
    </dgm:pt>
    <dgm:pt modelId="{245DFF79-456A-4384-8046-4F9CA71F28C3}">
      <dgm:prSet custT="1"/>
      <dgm:spPr/>
      <dgm:t>
        <a:bodyPr/>
        <a:lstStyle/>
        <a:p>
          <a:r>
            <a:rPr lang="en-US" altLang="en-US" sz="40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102</a:t>
          </a:r>
          <a:r>
            <a:rPr lang="zh-TW" altLang="en-US" sz="40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年國中畢業生多元進路宣導網站</a:t>
          </a:r>
        </a:p>
      </dgm:t>
    </dgm:pt>
    <dgm:pt modelId="{B51EE980-B611-4DC7-9199-2ABDA910B017}" type="parTrans" cxnId="{9BE305E6-53EC-40A3-92B0-86207034A702}">
      <dgm:prSet/>
      <dgm:spPr/>
      <dgm:t>
        <a:bodyPr/>
        <a:lstStyle/>
        <a:p>
          <a:endParaRPr lang="zh-TW" altLang="en-US"/>
        </a:p>
      </dgm:t>
    </dgm:pt>
    <dgm:pt modelId="{436ABCA6-CA14-41A7-AA37-D24697CBD36F}" type="sibTrans" cxnId="{9BE305E6-53EC-40A3-92B0-86207034A702}">
      <dgm:prSet/>
      <dgm:spPr/>
      <dgm:t>
        <a:bodyPr/>
        <a:lstStyle/>
        <a:p>
          <a:endParaRPr lang="zh-TW" altLang="en-US"/>
        </a:p>
      </dgm:t>
    </dgm:pt>
    <dgm:pt modelId="{3C845A84-3AEB-4DEE-A912-3EC91E95C3EF}">
      <dgm:prSet custT="1"/>
      <dgm:spPr/>
      <dgm:t>
        <a:bodyPr/>
        <a:lstStyle/>
        <a:p>
          <a:r>
            <a:rPr lang="zh-TW" altLang="en-US" sz="40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全國高中、高職、五專學校資訊網</a:t>
          </a:r>
        </a:p>
      </dgm:t>
    </dgm:pt>
    <dgm:pt modelId="{AC1DB039-F75C-41C9-B95E-7FAA23FBB52E}" type="parTrans" cxnId="{C5596546-0CF1-4ECE-B2E6-28FE23CB8093}">
      <dgm:prSet/>
      <dgm:spPr/>
      <dgm:t>
        <a:bodyPr/>
        <a:lstStyle/>
        <a:p>
          <a:endParaRPr lang="zh-TW" altLang="en-US"/>
        </a:p>
      </dgm:t>
    </dgm:pt>
    <dgm:pt modelId="{82ABF5F6-86FF-42A8-AE0B-035D39005604}" type="sibTrans" cxnId="{C5596546-0CF1-4ECE-B2E6-28FE23CB8093}">
      <dgm:prSet/>
      <dgm:spPr/>
      <dgm:t>
        <a:bodyPr/>
        <a:lstStyle/>
        <a:p>
          <a:endParaRPr lang="zh-TW" altLang="en-US"/>
        </a:p>
      </dgm:t>
    </dgm:pt>
    <dgm:pt modelId="{EFC9B706-6ED5-4795-92CC-16AF50BF8DCE}">
      <dgm:prSet custT="1"/>
      <dgm:spPr/>
      <dgm:t>
        <a:bodyPr/>
        <a:lstStyle/>
        <a:p>
          <a:r>
            <a:rPr lang="zh-TW" altLang="en-US" sz="40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教育部諮詢專線</a:t>
          </a:r>
          <a:r>
            <a:rPr lang="en-US" altLang="en-US" sz="40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0800-012-580</a:t>
          </a:r>
          <a:endParaRPr lang="zh-TW" altLang="en-US" sz="4000" b="1" dirty="0" smtClean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E92CD6C-FA92-47F3-AB69-BEDD03FFC6A2}" type="parTrans" cxnId="{FEA01FE8-EB27-4E5D-9350-C902803B6CAF}">
      <dgm:prSet/>
      <dgm:spPr/>
      <dgm:t>
        <a:bodyPr/>
        <a:lstStyle/>
        <a:p>
          <a:endParaRPr lang="zh-TW" altLang="en-US"/>
        </a:p>
      </dgm:t>
    </dgm:pt>
    <dgm:pt modelId="{E3DC89FC-94A1-4647-8E6E-6CABA238CE67}" type="sibTrans" cxnId="{FEA01FE8-EB27-4E5D-9350-C902803B6CAF}">
      <dgm:prSet/>
      <dgm:spPr/>
      <dgm:t>
        <a:bodyPr/>
        <a:lstStyle/>
        <a:p>
          <a:endParaRPr lang="zh-TW" altLang="en-US"/>
        </a:p>
      </dgm:t>
    </dgm:pt>
    <dgm:pt modelId="{8024FC99-B8E2-491D-A26C-1BAF3BB1D982}">
      <dgm:prSet custT="1"/>
      <dgm:spPr/>
      <dgm:t>
        <a:bodyPr/>
        <a:lstStyle/>
        <a:p>
          <a:r>
            <a:rPr lang="zh-TW" altLang="en-US" sz="40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其他</a:t>
          </a:r>
        </a:p>
      </dgm:t>
    </dgm:pt>
    <dgm:pt modelId="{2C16D791-F1F6-4DDC-A3D6-E3B8322E716B}" type="parTrans" cxnId="{0C9467E8-433C-4E17-891D-FBA60549308C}">
      <dgm:prSet/>
      <dgm:spPr/>
      <dgm:t>
        <a:bodyPr/>
        <a:lstStyle/>
        <a:p>
          <a:endParaRPr lang="zh-TW" altLang="en-US"/>
        </a:p>
      </dgm:t>
    </dgm:pt>
    <dgm:pt modelId="{A58307ED-1BB5-4246-A85A-0914E7DBACD3}" type="sibTrans" cxnId="{0C9467E8-433C-4E17-891D-FBA60549308C}">
      <dgm:prSet/>
      <dgm:spPr/>
      <dgm:t>
        <a:bodyPr/>
        <a:lstStyle/>
        <a:p>
          <a:endParaRPr lang="zh-TW" altLang="en-US"/>
        </a:p>
      </dgm:t>
    </dgm:pt>
    <dgm:pt modelId="{8D0214E0-7013-457F-8966-C18E9BA45862}" type="pres">
      <dgm:prSet presAssocID="{337BAEC7-1CED-4FA8-B712-EBEF6E62470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D2493F36-ADC8-48EC-A6B2-40FE53CECDD2}" type="pres">
      <dgm:prSet presAssocID="{56181F42-FE2F-4502-A08E-DF2751BC1FBB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87925E4-B950-460F-B92A-1506019CB6C4}" type="pres">
      <dgm:prSet presAssocID="{31A9FF08-AC90-4609-AB27-F3CF24566D7A}" presName="spacer" presStyleCnt="0"/>
      <dgm:spPr/>
    </dgm:pt>
    <dgm:pt modelId="{1BA17548-EF43-45D8-AFF8-9289FCCE5DCC}" type="pres">
      <dgm:prSet presAssocID="{245DFF79-456A-4384-8046-4F9CA71F28C3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B908D44-DF78-44F5-83D2-234E5D1270AD}" type="pres">
      <dgm:prSet presAssocID="{436ABCA6-CA14-41A7-AA37-D24697CBD36F}" presName="spacer" presStyleCnt="0"/>
      <dgm:spPr/>
    </dgm:pt>
    <dgm:pt modelId="{EF064100-D8F1-4DA3-8045-D9D26DFAFA91}" type="pres">
      <dgm:prSet presAssocID="{3C845A84-3AEB-4DEE-A912-3EC91E95C3EF}" presName="parentText" presStyleLbl="node1" presStyleIdx="2" presStyleCnt="5" custLinFactNeighborX="-112" custLinFactNeighborY="77412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EE8411E-7887-402A-A65F-581F660F4B48}" type="pres">
      <dgm:prSet presAssocID="{82ABF5F6-86FF-42A8-AE0B-035D39005604}" presName="spacer" presStyleCnt="0"/>
      <dgm:spPr/>
    </dgm:pt>
    <dgm:pt modelId="{82911EDF-E1CA-4141-8045-F52929396DD9}" type="pres">
      <dgm:prSet presAssocID="{EFC9B706-6ED5-4795-92CC-16AF50BF8DCE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C6959B3-9200-4959-977B-F548D44C6D4D}" type="pres">
      <dgm:prSet presAssocID="{E3DC89FC-94A1-4647-8E6E-6CABA238CE67}" presName="spacer" presStyleCnt="0"/>
      <dgm:spPr/>
    </dgm:pt>
    <dgm:pt modelId="{D51EB09F-3751-4DAA-B8A4-E2323CFA1825}" type="pres">
      <dgm:prSet presAssocID="{8024FC99-B8E2-491D-A26C-1BAF3BB1D982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0C9467E8-433C-4E17-891D-FBA60549308C}" srcId="{337BAEC7-1CED-4FA8-B712-EBEF6E62470A}" destId="{8024FC99-B8E2-491D-A26C-1BAF3BB1D982}" srcOrd="4" destOrd="0" parTransId="{2C16D791-F1F6-4DDC-A3D6-E3B8322E716B}" sibTransId="{A58307ED-1BB5-4246-A85A-0914E7DBACD3}"/>
    <dgm:cxn modelId="{8DC479AF-4DF0-4335-86E0-651905A1345F}" type="presOf" srcId="{245DFF79-456A-4384-8046-4F9CA71F28C3}" destId="{1BA17548-EF43-45D8-AFF8-9289FCCE5DCC}" srcOrd="0" destOrd="0" presId="urn:microsoft.com/office/officeart/2005/8/layout/vList2"/>
    <dgm:cxn modelId="{B7A00936-9256-47B5-920C-0711E6F12BE6}" type="presOf" srcId="{EFC9B706-6ED5-4795-92CC-16AF50BF8DCE}" destId="{82911EDF-E1CA-4141-8045-F52929396DD9}" srcOrd="0" destOrd="0" presId="urn:microsoft.com/office/officeart/2005/8/layout/vList2"/>
    <dgm:cxn modelId="{B41D3426-8623-4E5E-AEC4-06A6ADA5D42E}" srcId="{337BAEC7-1CED-4FA8-B712-EBEF6E62470A}" destId="{56181F42-FE2F-4502-A08E-DF2751BC1FBB}" srcOrd="0" destOrd="0" parTransId="{905117D7-1DC2-4CCF-BE8D-7E5C0905D621}" sibTransId="{31A9FF08-AC90-4609-AB27-F3CF24566D7A}"/>
    <dgm:cxn modelId="{C5596546-0CF1-4ECE-B2E6-28FE23CB8093}" srcId="{337BAEC7-1CED-4FA8-B712-EBEF6E62470A}" destId="{3C845A84-3AEB-4DEE-A912-3EC91E95C3EF}" srcOrd="2" destOrd="0" parTransId="{AC1DB039-F75C-41C9-B95E-7FAA23FBB52E}" sibTransId="{82ABF5F6-86FF-42A8-AE0B-035D39005604}"/>
    <dgm:cxn modelId="{3A5329EC-A26D-4EBE-BD14-DFA17CBDC1EC}" type="presOf" srcId="{337BAEC7-1CED-4FA8-B712-EBEF6E62470A}" destId="{8D0214E0-7013-457F-8966-C18E9BA45862}" srcOrd="0" destOrd="0" presId="urn:microsoft.com/office/officeart/2005/8/layout/vList2"/>
    <dgm:cxn modelId="{9BE305E6-53EC-40A3-92B0-86207034A702}" srcId="{337BAEC7-1CED-4FA8-B712-EBEF6E62470A}" destId="{245DFF79-456A-4384-8046-4F9CA71F28C3}" srcOrd="1" destOrd="0" parTransId="{B51EE980-B611-4DC7-9199-2ABDA910B017}" sibTransId="{436ABCA6-CA14-41A7-AA37-D24697CBD36F}"/>
    <dgm:cxn modelId="{75445C26-0D03-4CE9-A44F-A82E43AEAB6B}" type="presOf" srcId="{3C845A84-3AEB-4DEE-A912-3EC91E95C3EF}" destId="{EF064100-D8F1-4DA3-8045-D9D26DFAFA91}" srcOrd="0" destOrd="0" presId="urn:microsoft.com/office/officeart/2005/8/layout/vList2"/>
    <dgm:cxn modelId="{FEA01FE8-EB27-4E5D-9350-C902803B6CAF}" srcId="{337BAEC7-1CED-4FA8-B712-EBEF6E62470A}" destId="{EFC9B706-6ED5-4795-92CC-16AF50BF8DCE}" srcOrd="3" destOrd="0" parTransId="{7E92CD6C-FA92-47F3-AB69-BEDD03FFC6A2}" sibTransId="{E3DC89FC-94A1-4647-8E6E-6CABA238CE67}"/>
    <dgm:cxn modelId="{0C3030B9-88B8-4895-861D-9814D09DC678}" type="presOf" srcId="{56181F42-FE2F-4502-A08E-DF2751BC1FBB}" destId="{D2493F36-ADC8-48EC-A6B2-40FE53CECDD2}" srcOrd="0" destOrd="0" presId="urn:microsoft.com/office/officeart/2005/8/layout/vList2"/>
    <dgm:cxn modelId="{A361842D-B2AC-4CBF-8287-89E7E5A7764E}" type="presOf" srcId="{8024FC99-B8E2-491D-A26C-1BAF3BB1D982}" destId="{D51EB09F-3751-4DAA-B8A4-E2323CFA1825}" srcOrd="0" destOrd="0" presId="urn:microsoft.com/office/officeart/2005/8/layout/vList2"/>
    <dgm:cxn modelId="{F8EEF919-3C4D-4CA2-954E-E2C70C0C45A4}" type="presParOf" srcId="{8D0214E0-7013-457F-8966-C18E9BA45862}" destId="{D2493F36-ADC8-48EC-A6B2-40FE53CECDD2}" srcOrd="0" destOrd="0" presId="urn:microsoft.com/office/officeart/2005/8/layout/vList2"/>
    <dgm:cxn modelId="{06A9599C-FDD7-4F48-80EA-36C361D58D4C}" type="presParOf" srcId="{8D0214E0-7013-457F-8966-C18E9BA45862}" destId="{887925E4-B950-460F-B92A-1506019CB6C4}" srcOrd="1" destOrd="0" presId="urn:microsoft.com/office/officeart/2005/8/layout/vList2"/>
    <dgm:cxn modelId="{B08246E7-8FEE-4DEA-B43C-69EDF35D5219}" type="presParOf" srcId="{8D0214E0-7013-457F-8966-C18E9BA45862}" destId="{1BA17548-EF43-45D8-AFF8-9289FCCE5DCC}" srcOrd="2" destOrd="0" presId="urn:microsoft.com/office/officeart/2005/8/layout/vList2"/>
    <dgm:cxn modelId="{EC0C1D63-00CB-40AA-9388-C32BF2E7B9A6}" type="presParOf" srcId="{8D0214E0-7013-457F-8966-C18E9BA45862}" destId="{0B908D44-DF78-44F5-83D2-234E5D1270AD}" srcOrd="3" destOrd="0" presId="urn:microsoft.com/office/officeart/2005/8/layout/vList2"/>
    <dgm:cxn modelId="{EB340139-CECE-4637-9603-E29B00E730AB}" type="presParOf" srcId="{8D0214E0-7013-457F-8966-C18E9BA45862}" destId="{EF064100-D8F1-4DA3-8045-D9D26DFAFA91}" srcOrd="4" destOrd="0" presId="urn:microsoft.com/office/officeart/2005/8/layout/vList2"/>
    <dgm:cxn modelId="{4988C340-B315-4570-B85A-707E8E6BDE2C}" type="presParOf" srcId="{8D0214E0-7013-457F-8966-C18E9BA45862}" destId="{8EE8411E-7887-402A-A65F-581F660F4B48}" srcOrd="5" destOrd="0" presId="urn:microsoft.com/office/officeart/2005/8/layout/vList2"/>
    <dgm:cxn modelId="{EE0C64CA-6C3A-4B41-94D5-B5CC7171D5B6}" type="presParOf" srcId="{8D0214E0-7013-457F-8966-C18E9BA45862}" destId="{82911EDF-E1CA-4141-8045-F52929396DD9}" srcOrd="6" destOrd="0" presId="urn:microsoft.com/office/officeart/2005/8/layout/vList2"/>
    <dgm:cxn modelId="{A3C18F5B-1915-4CDE-AA3A-E8467EA9E348}" type="presParOf" srcId="{8D0214E0-7013-457F-8966-C18E9BA45862}" destId="{4C6959B3-9200-4959-977B-F548D44C6D4D}" srcOrd="7" destOrd="0" presId="urn:microsoft.com/office/officeart/2005/8/layout/vList2"/>
    <dgm:cxn modelId="{1AC6C3D2-4802-48C2-A762-E1EE87BF0BE1}" type="presParOf" srcId="{8D0214E0-7013-457F-8966-C18E9BA45862}" destId="{D51EB09F-3751-4DAA-B8A4-E2323CFA1825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8817425-D3C4-477A-B9E8-13CCDD888711}" type="doc">
      <dgm:prSet loTypeId="urn:microsoft.com/office/officeart/2005/8/layout/vList2" loCatId="list" qsTypeId="urn:microsoft.com/office/officeart/2005/8/quickstyle/simple3" qsCatId="simple" csTypeId="urn:microsoft.com/office/officeart/2005/8/colors/accent1_2#8" csCatId="accent1"/>
      <dgm:spPr/>
      <dgm:t>
        <a:bodyPr/>
        <a:lstStyle/>
        <a:p>
          <a:endParaRPr lang="zh-TW" altLang="en-US"/>
        </a:p>
      </dgm:t>
    </dgm:pt>
    <dgm:pt modelId="{30735D85-137F-4A96-AEA8-A0286EA67AF7}">
      <dgm:prSet custT="1"/>
      <dgm:spPr/>
      <dgm:t>
        <a:bodyPr/>
        <a:lstStyle/>
        <a:p>
          <a:pPr rtl="0">
            <a:lnSpc>
              <a:spcPts val="2400"/>
            </a:lnSpc>
          </a:pPr>
          <a:r>
            <a:rPr kumimoji="1" lang="zh-TW" altLang="en-US" sz="2400" b="1" i="0" baseline="0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校長擔任召集人，督導生涯發展教育之推行。</a:t>
          </a:r>
          <a:endParaRPr lang="zh-TW" altLang="en-US" sz="2400" b="1" dirty="0">
            <a:solidFill>
              <a:srgbClr val="FF000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77E86A7-A0D5-47D7-92C5-ED94C861C516}" type="parTrans" cxnId="{A7D32094-89E8-4BC6-AD82-A4CCEDB485BD}">
      <dgm:prSet/>
      <dgm:spPr/>
      <dgm:t>
        <a:bodyPr/>
        <a:lstStyle/>
        <a:p>
          <a:endParaRPr lang="zh-TW" altLang="en-US"/>
        </a:p>
      </dgm:t>
    </dgm:pt>
    <dgm:pt modelId="{8CE2C11D-4E78-4738-98DE-CF3D96E2F2CF}" type="sibTrans" cxnId="{A7D32094-89E8-4BC6-AD82-A4CCEDB485BD}">
      <dgm:prSet/>
      <dgm:spPr/>
      <dgm:t>
        <a:bodyPr/>
        <a:lstStyle/>
        <a:p>
          <a:endParaRPr lang="zh-TW" altLang="en-US"/>
        </a:p>
      </dgm:t>
    </dgm:pt>
    <dgm:pt modelId="{ACA7448E-097A-41C3-9D23-962433345400}" type="pres">
      <dgm:prSet presAssocID="{08817425-D3C4-477A-B9E8-13CCDD88871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C884DF61-D63E-44B5-87B4-D7AADB7A44F2}" type="pres">
      <dgm:prSet presAssocID="{30735D85-137F-4A96-AEA8-A0286EA67AF7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9DE988E3-D53E-4D33-B535-B4EB62A2F750}" type="presOf" srcId="{30735D85-137F-4A96-AEA8-A0286EA67AF7}" destId="{C884DF61-D63E-44B5-87B4-D7AADB7A44F2}" srcOrd="0" destOrd="0" presId="urn:microsoft.com/office/officeart/2005/8/layout/vList2"/>
    <dgm:cxn modelId="{1DD591EB-D1BF-442C-A1C4-A285177655A3}" type="presOf" srcId="{08817425-D3C4-477A-B9E8-13CCDD888711}" destId="{ACA7448E-097A-41C3-9D23-962433345400}" srcOrd="0" destOrd="0" presId="urn:microsoft.com/office/officeart/2005/8/layout/vList2"/>
    <dgm:cxn modelId="{A7D32094-89E8-4BC6-AD82-A4CCEDB485BD}" srcId="{08817425-D3C4-477A-B9E8-13CCDD888711}" destId="{30735D85-137F-4A96-AEA8-A0286EA67AF7}" srcOrd="0" destOrd="0" parTransId="{F77E86A7-A0D5-47D7-92C5-ED94C861C516}" sibTransId="{8CE2C11D-4E78-4738-98DE-CF3D96E2F2CF}"/>
    <dgm:cxn modelId="{AB17D175-EB54-4198-92AE-C18D272B10D2}" type="presParOf" srcId="{ACA7448E-097A-41C3-9D23-962433345400}" destId="{C884DF61-D63E-44B5-87B4-D7AADB7A44F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08817425-D3C4-477A-B9E8-13CCDD888711}" type="doc">
      <dgm:prSet loTypeId="urn:microsoft.com/office/officeart/2005/8/layout/vList2" loCatId="list" qsTypeId="urn:microsoft.com/office/officeart/2005/8/quickstyle/simple3" qsCatId="simple" csTypeId="urn:microsoft.com/office/officeart/2005/8/colors/accent1_2#9" csCatId="accent1" phldr="1"/>
      <dgm:spPr/>
      <dgm:t>
        <a:bodyPr/>
        <a:lstStyle/>
        <a:p>
          <a:endParaRPr lang="zh-TW" altLang="en-US"/>
        </a:p>
      </dgm:t>
    </dgm:pt>
    <dgm:pt modelId="{30735D85-137F-4A96-AEA8-A0286EA67AF7}">
      <dgm:prSet custT="1"/>
      <dgm:spPr/>
      <dgm:t>
        <a:bodyPr/>
        <a:lstStyle/>
        <a:p>
          <a:pPr rtl="0">
            <a:lnSpc>
              <a:spcPts val="2500"/>
            </a:lnSpc>
          </a:pPr>
          <a:r>
            <a:rPr lang="zh-TW" sz="2400" b="1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rPr>
            <a:t>教務主任擔任副召集人協助與督導課程規劃。</a:t>
          </a:r>
          <a:endParaRPr lang="zh-TW" altLang="en-US" sz="2400" b="1" dirty="0">
            <a:solidFill>
              <a:srgbClr val="FF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F77E86A7-A0D5-47D7-92C5-ED94C861C516}" type="parTrans" cxnId="{A7D32094-89E8-4BC6-AD82-A4CCEDB485BD}">
      <dgm:prSet/>
      <dgm:spPr/>
      <dgm:t>
        <a:bodyPr/>
        <a:lstStyle/>
        <a:p>
          <a:endParaRPr lang="zh-TW" altLang="en-US"/>
        </a:p>
      </dgm:t>
    </dgm:pt>
    <dgm:pt modelId="{8CE2C11D-4E78-4738-98DE-CF3D96E2F2CF}" type="sibTrans" cxnId="{A7D32094-89E8-4BC6-AD82-A4CCEDB485BD}">
      <dgm:prSet/>
      <dgm:spPr/>
      <dgm:t>
        <a:bodyPr/>
        <a:lstStyle/>
        <a:p>
          <a:endParaRPr lang="zh-TW" altLang="en-US"/>
        </a:p>
      </dgm:t>
    </dgm:pt>
    <dgm:pt modelId="{ACA7448E-097A-41C3-9D23-962433345400}" type="pres">
      <dgm:prSet presAssocID="{08817425-D3C4-477A-B9E8-13CCDD88871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C884DF61-D63E-44B5-87B4-D7AADB7A44F2}" type="pres">
      <dgm:prSet presAssocID="{30735D85-137F-4A96-AEA8-A0286EA67AF7}" presName="parentText" presStyleLbl="node1" presStyleIdx="0" presStyleCnt="1" custLinFactNeighborX="-3148" custLinFactNeighborY="-2153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A7D32094-89E8-4BC6-AD82-A4CCEDB485BD}" srcId="{08817425-D3C4-477A-B9E8-13CCDD888711}" destId="{30735D85-137F-4A96-AEA8-A0286EA67AF7}" srcOrd="0" destOrd="0" parTransId="{F77E86A7-A0D5-47D7-92C5-ED94C861C516}" sibTransId="{8CE2C11D-4E78-4738-98DE-CF3D96E2F2CF}"/>
    <dgm:cxn modelId="{4F7C558E-9581-41A2-ADA4-A36C110F9EBA}" type="presOf" srcId="{30735D85-137F-4A96-AEA8-A0286EA67AF7}" destId="{C884DF61-D63E-44B5-87B4-D7AADB7A44F2}" srcOrd="0" destOrd="0" presId="urn:microsoft.com/office/officeart/2005/8/layout/vList2"/>
    <dgm:cxn modelId="{9B9AFA28-6F73-4C44-9224-8798A11415CA}" type="presOf" srcId="{08817425-D3C4-477A-B9E8-13CCDD888711}" destId="{ACA7448E-097A-41C3-9D23-962433345400}" srcOrd="0" destOrd="0" presId="urn:microsoft.com/office/officeart/2005/8/layout/vList2"/>
    <dgm:cxn modelId="{1EA91168-8E91-4267-8C49-828A0CC7AF8C}" type="presParOf" srcId="{ACA7448E-097A-41C3-9D23-962433345400}" destId="{C884DF61-D63E-44B5-87B4-D7AADB7A44F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37BAEC7-1CED-4FA8-B712-EBEF6E62470A}" type="doc">
      <dgm:prSet loTypeId="urn:microsoft.com/office/officeart/2005/8/layout/vList2" loCatId="list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56181F42-FE2F-4502-A08E-DF2751BC1FBB}">
      <dgm:prSet phldrT="[文字]" custT="1"/>
      <dgm:spPr>
        <a:solidFill>
          <a:srgbClr val="3742AF"/>
        </a:solidFill>
      </dgm:spPr>
      <dgm:t>
        <a:bodyPr/>
        <a:lstStyle/>
        <a:p>
          <a:pPr algn="ctr"/>
          <a:r>
            <a:rPr lang="zh-TW" altLang="en-US" sz="30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孩子的性向、興趣與能力如何發掘</a:t>
          </a:r>
          <a:r>
            <a:rPr lang="en-US" altLang="zh-TW" sz="30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?</a:t>
          </a:r>
          <a:endParaRPr lang="zh-TW" altLang="en-US" sz="3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05117D7-1DC2-4CCF-BE8D-7E5C0905D621}" type="parTrans" cxnId="{B41D3426-8623-4E5E-AEC4-06A6ADA5D42E}">
      <dgm:prSet/>
      <dgm:spPr/>
      <dgm:t>
        <a:bodyPr/>
        <a:lstStyle/>
        <a:p>
          <a:endParaRPr lang="zh-TW" altLang="en-US"/>
        </a:p>
      </dgm:t>
    </dgm:pt>
    <dgm:pt modelId="{31A9FF08-AC90-4609-AB27-F3CF24566D7A}" type="sibTrans" cxnId="{B41D3426-8623-4E5E-AEC4-06A6ADA5D42E}">
      <dgm:prSet/>
      <dgm:spPr/>
      <dgm:t>
        <a:bodyPr/>
        <a:lstStyle/>
        <a:p>
          <a:endParaRPr lang="zh-TW" altLang="en-US"/>
        </a:p>
      </dgm:t>
    </dgm:pt>
    <dgm:pt modelId="{FC91AED7-4A9B-4C72-8FDE-DDDBB466A2F4}">
      <dgm:prSet phldrT="[文字]" custT="1"/>
      <dgm:spPr>
        <a:solidFill>
          <a:srgbClr val="82A6BE"/>
        </a:solidFill>
      </dgm:spPr>
      <dgm:t>
        <a:bodyPr/>
        <a:lstStyle/>
        <a:p>
          <a:pPr algn="ctr"/>
          <a:r>
            <a:rPr lang="zh-TW" altLang="en-US" sz="30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我們能提供哪些多元的試探機會</a:t>
          </a:r>
          <a:r>
            <a:rPr lang="en-US" altLang="zh-TW" sz="30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?</a:t>
          </a:r>
          <a:endParaRPr lang="zh-TW" altLang="en-US" sz="3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C3C0477-A56B-444F-994D-B90BBECB694E}" type="parTrans" cxnId="{5C7901FF-C858-414B-887A-C6D989CE5FD7}">
      <dgm:prSet/>
      <dgm:spPr/>
      <dgm:t>
        <a:bodyPr/>
        <a:lstStyle/>
        <a:p>
          <a:endParaRPr lang="zh-TW" altLang="en-US"/>
        </a:p>
      </dgm:t>
    </dgm:pt>
    <dgm:pt modelId="{C86FDCC5-2925-445B-A09E-7FC8E9873FAA}" type="sibTrans" cxnId="{5C7901FF-C858-414B-887A-C6D989CE5FD7}">
      <dgm:prSet/>
      <dgm:spPr/>
      <dgm:t>
        <a:bodyPr/>
        <a:lstStyle/>
        <a:p>
          <a:endParaRPr lang="zh-TW" altLang="en-US"/>
        </a:p>
      </dgm:t>
    </dgm:pt>
    <dgm:pt modelId="{701A054F-02FD-4607-AC5B-98BE9FD263FC}">
      <dgm:prSet phldrT="[文字]" custT="1"/>
      <dgm:spPr/>
      <dgm:t>
        <a:bodyPr/>
        <a:lstStyle/>
        <a:p>
          <a:pPr algn="ctr"/>
          <a:r>
            <a:rPr lang="zh-TW" altLang="en-US" sz="30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性向、興趣、能力與生涯抉擇的關係</a:t>
          </a:r>
          <a:r>
            <a:rPr lang="en-US" altLang="zh-TW" sz="30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?</a:t>
          </a:r>
          <a:endParaRPr lang="zh-TW" altLang="en-US" sz="3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A6262B3-E087-49C7-A06E-D8527D892580}" type="parTrans" cxnId="{F6DF6BB5-0ABE-465B-9E7D-36050A0D6967}">
      <dgm:prSet/>
      <dgm:spPr/>
      <dgm:t>
        <a:bodyPr/>
        <a:lstStyle/>
        <a:p>
          <a:endParaRPr lang="zh-TW" altLang="en-US"/>
        </a:p>
      </dgm:t>
    </dgm:pt>
    <dgm:pt modelId="{412CD8F1-9A59-456E-9159-DEB39CCAC34D}" type="sibTrans" cxnId="{F6DF6BB5-0ABE-465B-9E7D-36050A0D6967}">
      <dgm:prSet/>
      <dgm:spPr/>
      <dgm:t>
        <a:bodyPr/>
        <a:lstStyle/>
        <a:p>
          <a:endParaRPr lang="zh-TW" altLang="en-US"/>
        </a:p>
      </dgm:t>
    </dgm:pt>
    <dgm:pt modelId="{28AC8CEF-7275-49AA-879F-B569872098D2}">
      <dgm:prSet phldrT="[文字]" custT="1"/>
      <dgm:spPr>
        <a:solidFill>
          <a:srgbClr val="8985D5"/>
        </a:solidFill>
      </dgm:spPr>
      <dgm:t>
        <a:bodyPr/>
        <a:lstStyle/>
        <a:p>
          <a:pPr algn="ctr"/>
          <a:r>
            <a:rPr lang="zh-TW" altLang="en-US" sz="30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我們可以提供孩子哪些學習資源</a:t>
          </a:r>
          <a:r>
            <a:rPr lang="en-US" altLang="zh-TW" sz="30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?</a:t>
          </a:r>
          <a:endParaRPr lang="zh-TW" altLang="en-US" sz="3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662A99B-F639-456A-993C-86977B516475}" type="parTrans" cxnId="{5A187B45-2B22-49D7-A651-31238A8971CD}">
      <dgm:prSet/>
      <dgm:spPr/>
      <dgm:t>
        <a:bodyPr/>
        <a:lstStyle/>
        <a:p>
          <a:endParaRPr lang="zh-TW" altLang="en-US"/>
        </a:p>
      </dgm:t>
    </dgm:pt>
    <dgm:pt modelId="{445C30F4-C2BF-4DE4-B479-8BBAC3B870F5}" type="sibTrans" cxnId="{5A187B45-2B22-49D7-A651-31238A8971CD}">
      <dgm:prSet/>
      <dgm:spPr/>
      <dgm:t>
        <a:bodyPr/>
        <a:lstStyle/>
        <a:p>
          <a:endParaRPr lang="zh-TW" altLang="en-US"/>
        </a:p>
      </dgm:t>
    </dgm:pt>
    <dgm:pt modelId="{1B706E8A-65F2-42F0-84B1-E3813B0A7F5B}">
      <dgm:prSet phldrT="[文字]" custT="1"/>
      <dgm:spPr>
        <a:solidFill>
          <a:srgbClr val="3742AF"/>
        </a:solidFill>
      </dgm:spPr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30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孩子國中畢業以後可以有哪些選擇</a:t>
          </a:r>
          <a:r>
            <a:rPr lang="en-US" altLang="zh-TW" sz="30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?</a:t>
          </a:r>
          <a:endParaRPr lang="zh-TW" altLang="en-US" sz="30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A41F39A-9622-45B3-AAEB-2C3967A4C1AE}" type="parTrans" cxnId="{22911781-9518-440E-9EDB-3E8E8CF924DD}">
      <dgm:prSet/>
      <dgm:spPr/>
      <dgm:t>
        <a:bodyPr/>
        <a:lstStyle/>
        <a:p>
          <a:endParaRPr lang="zh-TW" altLang="en-US"/>
        </a:p>
      </dgm:t>
    </dgm:pt>
    <dgm:pt modelId="{3495A68D-2837-4E3F-B1EC-49A688864280}" type="sibTrans" cxnId="{22911781-9518-440E-9EDB-3E8E8CF924DD}">
      <dgm:prSet/>
      <dgm:spPr/>
      <dgm:t>
        <a:bodyPr/>
        <a:lstStyle/>
        <a:p>
          <a:endParaRPr lang="zh-TW" altLang="en-US"/>
        </a:p>
      </dgm:t>
    </dgm:pt>
    <dgm:pt modelId="{0F9A3125-3C9B-4A7A-85E2-690DF3CE1392}">
      <dgm:prSet phldrT="[文字]" custT="1"/>
      <dgm:spPr>
        <a:solidFill>
          <a:srgbClr val="8985D5"/>
        </a:solidFill>
      </dgm:spPr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30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我瞭解社會變動的趨勢</a:t>
          </a:r>
          <a:r>
            <a:rPr lang="en-US" altLang="zh-TW" sz="30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?</a:t>
          </a:r>
          <a:endParaRPr lang="zh-TW" altLang="en-US" sz="30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C093FB7-8F1B-4DBD-8EF7-DFFECF76EF29}" type="parTrans" cxnId="{ADFE6EFC-D244-4710-A54B-FED361C9AB2A}">
      <dgm:prSet/>
      <dgm:spPr/>
      <dgm:t>
        <a:bodyPr/>
        <a:lstStyle/>
        <a:p>
          <a:endParaRPr lang="zh-TW" altLang="en-US"/>
        </a:p>
      </dgm:t>
    </dgm:pt>
    <dgm:pt modelId="{05BCFA91-0F2B-4DE5-9DE2-C0AB461CA8FE}" type="sibTrans" cxnId="{ADFE6EFC-D244-4710-A54B-FED361C9AB2A}">
      <dgm:prSet/>
      <dgm:spPr/>
      <dgm:t>
        <a:bodyPr/>
        <a:lstStyle/>
        <a:p>
          <a:endParaRPr lang="zh-TW" altLang="en-US"/>
        </a:p>
      </dgm:t>
    </dgm:pt>
    <dgm:pt modelId="{076FAF7A-190D-4531-9FA7-DAA6CBA87CEA}">
      <dgm:prSet phldrT="[文字]" custT="1"/>
      <dgm:spPr>
        <a:solidFill>
          <a:srgbClr val="3742AF"/>
        </a:solidFill>
      </dgm:spPr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3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就近入學與地理環境？</a:t>
          </a:r>
        </a:p>
      </dgm:t>
    </dgm:pt>
    <dgm:pt modelId="{4F504B0E-4BEC-469F-A04B-FFA43AC5F0FF}" type="parTrans" cxnId="{9ED87DFF-A74F-465C-93A8-74CFF4360DA4}">
      <dgm:prSet/>
      <dgm:spPr/>
      <dgm:t>
        <a:bodyPr/>
        <a:lstStyle/>
        <a:p>
          <a:endParaRPr lang="zh-TW" altLang="en-US"/>
        </a:p>
      </dgm:t>
    </dgm:pt>
    <dgm:pt modelId="{671481CD-7A1A-4160-8127-0BA8C756B7AD}" type="sibTrans" cxnId="{9ED87DFF-A74F-465C-93A8-74CFF4360DA4}">
      <dgm:prSet/>
      <dgm:spPr/>
      <dgm:t>
        <a:bodyPr/>
        <a:lstStyle/>
        <a:p>
          <a:endParaRPr lang="zh-TW" altLang="en-US"/>
        </a:p>
      </dgm:t>
    </dgm:pt>
    <dgm:pt modelId="{8D0214E0-7013-457F-8966-C18E9BA45862}" type="pres">
      <dgm:prSet presAssocID="{337BAEC7-1CED-4FA8-B712-EBEF6E62470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D2493F36-ADC8-48EC-A6B2-40FE53CECDD2}" type="pres">
      <dgm:prSet presAssocID="{56181F42-FE2F-4502-A08E-DF2751BC1FBB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87925E4-B950-460F-B92A-1506019CB6C4}" type="pres">
      <dgm:prSet presAssocID="{31A9FF08-AC90-4609-AB27-F3CF24566D7A}" presName="spacer" presStyleCnt="0"/>
      <dgm:spPr/>
      <dgm:t>
        <a:bodyPr/>
        <a:lstStyle/>
        <a:p>
          <a:endParaRPr lang="zh-TW" altLang="en-US"/>
        </a:p>
      </dgm:t>
    </dgm:pt>
    <dgm:pt modelId="{F4536191-2338-4709-A7BA-6E9368412D05}" type="pres">
      <dgm:prSet presAssocID="{701A054F-02FD-4607-AC5B-98BE9FD263FC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69E9C16-C422-4E3D-BCE7-D11E2BB18A97}" type="pres">
      <dgm:prSet presAssocID="{412CD8F1-9A59-456E-9159-DEB39CCAC34D}" presName="spacer" presStyleCnt="0"/>
      <dgm:spPr/>
      <dgm:t>
        <a:bodyPr/>
        <a:lstStyle/>
        <a:p>
          <a:endParaRPr lang="zh-TW" altLang="en-US"/>
        </a:p>
      </dgm:t>
    </dgm:pt>
    <dgm:pt modelId="{C45F3CCC-73D7-4F6F-ACD7-E5EDC87718F1}" type="pres">
      <dgm:prSet presAssocID="{28AC8CEF-7275-49AA-879F-B569872098D2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DB3B597-B670-43C7-ADE0-9A10B0DF30C3}" type="pres">
      <dgm:prSet presAssocID="{445C30F4-C2BF-4DE4-B479-8BBAC3B870F5}" presName="spacer" presStyleCnt="0"/>
      <dgm:spPr/>
      <dgm:t>
        <a:bodyPr/>
        <a:lstStyle/>
        <a:p>
          <a:endParaRPr lang="zh-TW" altLang="en-US"/>
        </a:p>
      </dgm:t>
    </dgm:pt>
    <dgm:pt modelId="{38108298-CC56-45EB-B0D4-4A2AC5899CC4}" type="pres">
      <dgm:prSet presAssocID="{FC91AED7-4A9B-4C72-8FDE-DDDBB466A2F4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18885A4-A94A-4E69-A51C-A650345A9E65}" type="pres">
      <dgm:prSet presAssocID="{C86FDCC5-2925-445B-A09E-7FC8E9873FAA}" presName="spacer" presStyleCnt="0"/>
      <dgm:spPr/>
      <dgm:t>
        <a:bodyPr/>
        <a:lstStyle/>
        <a:p>
          <a:endParaRPr lang="zh-TW" altLang="en-US"/>
        </a:p>
      </dgm:t>
    </dgm:pt>
    <dgm:pt modelId="{454EC84D-4CF0-4536-9837-8CE7BC73E602}" type="pres">
      <dgm:prSet presAssocID="{1B706E8A-65F2-42F0-84B1-E3813B0A7F5B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617A830-A9CE-40A5-9069-4AFB4A10A983}" type="pres">
      <dgm:prSet presAssocID="{3495A68D-2837-4E3F-B1EC-49A688864280}" presName="spacer" presStyleCnt="0"/>
      <dgm:spPr/>
      <dgm:t>
        <a:bodyPr/>
        <a:lstStyle/>
        <a:p>
          <a:endParaRPr lang="zh-TW" altLang="en-US"/>
        </a:p>
      </dgm:t>
    </dgm:pt>
    <dgm:pt modelId="{DAA5CC1F-4C5E-4CFB-830D-C738A8821A76}" type="pres">
      <dgm:prSet presAssocID="{0F9A3125-3C9B-4A7A-85E2-690DF3CE1392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1335FF6-2BA2-44F5-9250-D50FA6EDF252}" type="pres">
      <dgm:prSet presAssocID="{05BCFA91-0F2B-4DE5-9DE2-C0AB461CA8FE}" presName="spacer" presStyleCnt="0"/>
      <dgm:spPr/>
      <dgm:t>
        <a:bodyPr/>
        <a:lstStyle/>
        <a:p>
          <a:endParaRPr lang="zh-TW" altLang="en-US"/>
        </a:p>
      </dgm:t>
    </dgm:pt>
    <dgm:pt modelId="{675A777C-2F01-45B0-93CA-40F7D103E827}" type="pres">
      <dgm:prSet presAssocID="{076FAF7A-190D-4531-9FA7-DAA6CBA87CEA}" presName="parentText" presStyleLbl="node1" presStyleIdx="6" presStyleCnt="7" custLinFactY="739" custLinFactNeighborX="909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5C7901FF-C858-414B-887A-C6D989CE5FD7}" srcId="{337BAEC7-1CED-4FA8-B712-EBEF6E62470A}" destId="{FC91AED7-4A9B-4C72-8FDE-DDDBB466A2F4}" srcOrd="3" destOrd="0" parTransId="{EC3C0477-A56B-444F-994D-B90BBECB694E}" sibTransId="{C86FDCC5-2925-445B-A09E-7FC8E9873FAA}"/>
    <dgm:cxn modelId="{D64F02AE-8CDA-4F2B-BD16-566D21EB81C2}" type="presOf" srcId="{337BAEC7-1CED-4FA8-B712-EBEF6E62470A}" destId="{8D0214E0-7013-457F-8966-C18E9BA45862}" srcOrd="0" destOrd="0" presId="urn:microsoft.com/office/officeart/2005/8/layout/vList2"/>
    <dgm:cxn modelId="{5A187B45-2B22-49D7-A651-31238A8971CD}" srcId="{337BAEC7-1CED-4FA8-B712-EBEF6E62470A}" destId="{28AC8CEF-7275-49AA-879F-B569872098D2}" srcOrd="2" destOrd="0" parTransId="{D662A99B-F639-456A-993C-86977B516475}" sibTransId="{445C30F4-C2BF-4DE4-B479-8BBAC3B870F5}"/>
    <dgm:cxn modelId="{D59655E0-AD72-4AF9-95A6-1AC0E8CBDA58}" type="presOf" srcId="{56181F42-FE2F-4502-A08E-DF2751BC1FBB}" destId="{D2493F36-ADC8-48EC-A6B2-40FE53CECDD2}" srcOrd="0" destOrd="0" presId="urn:microsoft.com/office/officeart/2005/8/layout/vList2"/>
    <dgm:cxn modelId="{B41D3426-8623-4E5E-AEC4-06A6ADA5D42E}" srcId="{337BAEC7-1CED-4FA8-B712-EBEF6E62470A}" destId="{56181F42-FE2F-4502-A08E-DF2751BC1FBB}" srcOrd="0" destOrd="0" parTransId="{905117D7-1DC2-4CCF-BE8D-7E5C0905D621}" sibTransId="{31A9FF08-AC90-4609-AB27-F3CF24566D7A}"/>
    <dgm:cxn modelId="{17F7173D-756F-42AD-9CCF-46F73CF88DC5}" type="presOf" srcId="{076FAF7A-190D-4531-9FA7-DAA6CBA87CEA}" destId="{675A777C-2F01-45B0-93CA-40F7D103E827}" srcOrd="0" destOrd="0" presId="urn:microsoft.com/office/officeart/2005/8/layout/vList2"/>
    <dgm:cxn modelId="{F6DF6BB5-0ABE-465B-9E7D-36050A0D6967}" srcId="{337BAEC7-1CED-4FA8-B712-EBEF6E62470A}" destId="{701A054F-02FD-4607-AC5B-98BE9FD263FC}" srcOrd="1" destOrd="0" parTransId="{BA6262B3-E087-49C7-A06E-D8527D892580}" sibTransId="{412CD8F1-9A59-456E-9159-DEB39CCAC34D}"/>
    <dgm:cxn modelId="{9ED87DFF-A74F-465C-93A8-74CFF4360DA4}" srcId="{337BAEC7-1CED-4FA8-B712-EBEF6E62470A}" destId="{076FAF7A-190D-4531-9FA7-DAA6CBA87CEA}" srcOrd="6" destOrd="0" parTransId="{4F504B0E-4BEC-469F-A04B-FFA43AC5F0FF}" sibTransId="{671481CD-7A1A-4160-8127-0BA8C756B7AD}"/>
    <dgm:cxn modelId="{22911781-9518-440E-9EDB-3E8E8CF924DD}" srcId="{337BAEC7-1CED-4FA8-B712-EBEF6E62470A}" destId="{1B706E8A-65F2-42F0-84B1-E3813B0A7F5B}" srcOrd="4" destOrd="0" parTransId="{8A41F39A-9622-45B3-AAEB-2C3967A4C1AE}" sibTransId="{3495A68D-2837-4E3F-B1EC-49A688864280}"/>
    <dgm:cxn modelId="{1E7FDF68-4790-42B3-9326-4F378B5D0BAA}" type="presOf" srcId="{1B706E8A-65F2-42F0-84B1-E3813B0A7F5B}" destId="{454EC84D-4CF0-4536-9837-8CE7BC73E602}" srcOrd="0" destOrd="0" presId="urn:microsoft.com/office/officeart/2005/8/layout/vList2"/>
    <dgm:cxn modelId="{3B7FBC68-BC1B-4422-98DC-A241DF6B1B06}" type="presOf" srcId="{0F9A3125-3C9B-4A7A-85E2-690DF3CE1392}" destId="{DAA5CC1F-4C5E-4CFB-830D-C738A8821A76}" srcOrd="0" destOrd="0" presId="urn:microsoft.com/office/officeart/2005/8/layout/vList2"/>
    <dgm:cxn modelId="{0EA7FD9B-C9D3-42DE-B849-ED9B711CD3DD}" type="presOf" srcId="{FC91AED7-4A9B-4C72-8FDE-DDDBB466A2F4}" destId="{38108298-CC56-45EB-B0D4-4A2AC5899CC4}" srcOrd="0" destOrd="0" presId="urn:microsoft.com/office/officeart/2005/8/layout/vList2"/>
    <dgm:cxn modelId="{9C319F50-CD40-4E3F-8941-7649ABD6F5E3}" type="presOf" srcId="{701A054F-02FD-4607-AC5B-98BE9FD263FC}" destId="{F4536191-2338-4709-A7BA-6E9368412D05}" srcOrd="0" destOrd="0" presId="urn:microsoft.com/office/officeart/2005/8/layout/vList2"/>
    <dgm:cxn modelId="{ADFE6EFC-D244-4710-A54B-FED361C9AB2A}" srcId="{337BAEC7-1CED-4FA8-B712-EBEF6E62470A}" destId="{0F9A3125-3C9B-4A7A-85E2-690DF3CE1392}" srcOrd="5" destOrd="0" parTransId="{BC093FB7-8F1B-4DBD-8EF7-DFFECF76EF29}" sibTransId="{05BCFA91-0F2B-4DE5-9DE2-C0AB461CA8FE}"/>
    <dgm:cxn modelId="{246958B5-48CA-4547-BE85-92CDA05AF3C3}" type="presOf" srcId="{28AC8CEF-7275-49AA-879F-B569872098D2}" destId="{C45F3CCC-73D7-4F6F-ACD7-E5EDC87718F1}" srcOrd="0" destOrd="0" presId="urn:microsoft.com/office/officeart/2005/8/layout/vList2"/>
    <dgm:cxn modelId="{6EBE5A54-A7C7-4B2C-8A5A-0BE170AC7D82}" type="presParOf" srcId="{8D0214E0-7013-457F-8966-C18E9BA45862}" destId="{D2493F36-ADC8-48EC-A6B2-40FE53CECDD2}" srcOrd="0" destOrd="0" presId="urn:microsoft.com/office/officeart/2005/8/layout/vList2"/>
    <dgm:cxn modelId="{5E597D84-DFBC-49CF-AA35-EA1554350053}" type="presParOf" srcId="{8D0214E0-7013-457F-8966-C18E9BA45862}" destId="{887925E4-B950-460F-B92A-1506019CB6C4}" srcOrd="1" destOrd="0" presId="urn:microsoft.com/office/officeart/2005/8/layout/vList2"/>
    <dgm:cxn modelId="{F77879C5-16E4-490D-9125-7DCABCD2F361}" type="presParOf" srcId="{8D0214E0-7013-457F-8966-C18E9BA45862}" destId="{F4536191-2338-4709-A7BA-6E9368412D05}" srcOrd="2" destOrd="0" presId="urn:microsoft.com/office/officeart/2005/8/layout/vList2"/>
    <dgm:cxn modelId="{D62E619C-332E-439B-BDD3-0AC3EF9F3524}" type="presParOf" srcId="{8D0214E0-7013-457F-8966-C18E9BA45862}" destId="{B69E9C16-C422-4E3D-BCE7-D11E2BB18A97}" srcOrd="3" destOrd="0" presId="urn:microsoft.com/office/officeart/2005/8/layout/vList2"/>
    <dgm:cxn modelId="{58E7129D-9D54-4108-B1DA-983EFC665183}" type="presParOf" srcId="{8D0214E0-7013-457F-8966-C18E9BA45862}" destId="{C45F3CCC-73D7-4F6F-ACD7-E5EDC87718F1}" srcOrd="4" destOrd="0" presId="urn:microsoft.com/office/officeart/2005/8/layout/vList2"/>
    <dgm:cxn modelId="{D0B5A393-0BC2-485B-8804-B2FB13B93BF3}" type="presParOf" srcId="{8D0214E0-7013-457F-8966-C18E9BA45862}" destId="{EDB3B597-B670-43C7-ADE0-9A10B0DF30C3}" srcOrd="5" destOrd="0" presId="urn:microsoft.com/office/officeart/2005/8/layout/vList2"/>
    <dgm:cxn modelId="{4654A739-FD9D-4CD5-BA58-6FFC438C3849}" type="presParOf" srcId="{8D0214E0-7013-457F-8966-C18E9BA45862}" destId="{38108298-CC56-45EB-B0D4-4A2AC5899CC4}" srcOrd="6" destOrd="0" presId="urn:microsoft.com/office/officeart/2005/8/layout/vList2"/>
    <dgm:cxn modelId="{19E51288-FBB3-4049-BDAC-9A12FB67A7D7}" type="presParOf" srcId="{8D0214E0-7013-457F-8966-C18E9BA45862}" destId="{718885A4-A94A-4E69-A51C-A650345A9E65}" srcOrd="7" destOrd="0" presId="urn:microsoft.com/office/officeart/2005/8/layout/vList2"/>
    <dgm:cxn modelId="{5EC489D8-F1EC-420B-874F-CF0A80EF652A}" type="presParOf" srcId="{8D0214E0-7013-457F-8966-C18E9BA45862}" destId="{454EC84D-4CF0-4536-9837-8CE7BC73E602}" srcOrd="8" destOrd="0" presId="urn:microsoft.com/office/officeart/2005/8/layout/vList2"/>
    <dgm:cxn modelId="{2A3E0B9B-C1D5-41A7-A642-9ED4068206C7}" type="presParOf" srcId="{8D0214E0-7013-457F-8966-C18E9BA45862}" destId="{3617A830-A9CE-40A5-9069-4AFB4A10A983}" srcOrd="9" destOrd="0" presId="urn:microsoft.com/office/officeart/2005/8/layout/vList2"/>
    <dgm:cxn modelId="{6DA9C6F5-3217-4782-9D46-F53F8332FE98}" type="presParOf" srcId="{8D0214E0-7013-457F-8966-C18E9BA45862}" destId="{DAA5CC1F-4C5E-4CFB-830D-C738A8821A76}" srcOrd="10" destOrd="0" presId="urn:microsoft.com/office/officeart/2005/8/layout/vList2"/>
    <dgm:cxn modelId="{06BCE99E-5C40-4A9B-BA70-D24BD6084987}" type="presParOf" srcId="{8D0214E0-7013-457F-8966-C18E9BA45862}" destId="{21335FF6-2BA2-44F5-9250-D50FA6EDF252}" srcOrd="11" destOrd="0" presId="urn:microsoft.com/office/officeart/2005/8/layout/vList2"/>
    <dgm:cxn modelId="{30B4083C-2E87-44E0-B876-AFBB076FAA19}" type="presParOf" srcId="{8D0214E0-7013-457F-8966-C18E9BA45862}" destId="{675A777C-2F01-45B0-93CA-40F7D103E827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E0E9D3D-31E8-434D-8456-4782E8876D6C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2F16201B-933E-4461-8BC8-87F21D9E7E4D}">
      <dgm:prSet phldrT="[文字]" custT="1"/>
      <dgm:spPr/>
      <dgm:t>
        <a:bodyPr/>
        <a:lstStyle/>
        <a:p>
          <a:r>
            <a:rPr lang="zh-TW" altLang="en-US" sz="3800" dirty="0" smtClean="0">
              <a:latin typeface="標楷體" panose="03000509000000000000" pitchFamily="65" charset="-120"/>
              <a:ea typeface="標楷體" panose="03000509000000000000" pitchFamily="65" charset="-120"/>
            </a:rPr>
            <a:t>適性輔導</a:t>
          </a:r>
          <a:endParaRPr lang="zh-TW" altLang="en-US" sz="38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B4D6E7F7-157A-4492-AD4C-33FD7A0C03D8}" type="parTrans" cxnId="{8F4C0C58-5CD3-44D3-911B-7E3430DCB0DF}">
      <dgm:prSet/>
      <dgm:spPr/>
      <dgm:t>
        <a:bodyPr/>
        <a:lstStyle/>
        <a:p>
          <a:endParaRPr lang="zh-TW" altLang="en-US"/>
        </a:p>
      </dgm:t>
    </dgm:pt>
    <dgm:pt modelId="{45D63E77-F9A4-4C19-89E0-FC059BB88665}" type="sibTrans" cxnId="{8F4C0C58-5CD3-44D3-911B-7E3430DCB0DF}">
      <dgm:prSet/>
      <dgm:spPr/>
      <dgm:t>
        <a:bodyPr/>
        <a:lstStyle/>
        <a:p>
          <a:endParaRPr lang="zh-TW" altLang="en-US"/>
        </a:p>
      </dgm:t>
    </dgm:pt>
    <dgm:pt modelId="{B5B93514-293B-4163-93D7-60F01CD73AAC}">
      <dgm:prSet phldrT="[文字]"/>
      <dgm:spPr/>
      <dgm:t>
        <a:bodyPr/>
        <a:lstStyle/>
        <a:p>
          <a:pPr algn="l"/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國中生涯發展教育</a:t>
          </a:r>
          <a:endParaRPr lang="zh-TW" altLang="en-US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48AD86C8-54F7-4C25-AA16-E58FA5CD0C0B}" type="parTrans" cxnId="{24C8527E-252F-4C8E-B0B9-F6AF87CC550F}">
      <dgm:prSet/>
      <dgm:spPr/>
      <dgm:t>
        <a:bodyPr/>
        <a:lstStyle/>
        <a:p>
          <a:endParaRPr lang="zh-TW" altLang="en-US"/>
        </a:p>
      </dgm:t>
    </dgm:pt>
    <dgm:pt modelId="{98009AC0-11AA-4217-B584-8A6BE3D3A223}" type="sibTrans" cxnId="{24C8527E-252F-4C8E-B0B9-F6AF87CC550F}">
      <dgm:prSet/>
      <dgm:spPr/>
      <dgm:t>
        <a:bodyPr/>
        <a:lstStyle/>
        <a:p>
          <a:endParaRPr lang="zh-TW" altLang="en-US"/>
        </a:p>
      </dgm:t>
    </dgm:pt>
    <dgm:pt modelId="{F33CC9CD-0C9D-4442-90E6-FEDD82388C93}">
      <dgm:prSet phldrT="[文字]"/>
      <dgm:spPr/>
      <dgm:t>
        <a:bodyPr/>
        <a:lstStyle/>
        <a:p>
          <a:pPr algn="l"/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技職教育宣導</a:t>
          </a:r>
          <a:endParaRPr lang="zh-TW" altLang="en-US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F6BDEB2C-66AF-4479-B261-F66C552B91A6}" type="parTrans" cxnId="{740B942A-B9DA-498E-97BF-E26BF3A85A08}">
      <dgm:prSet/>
      <dgm:spPr/>
      <dgm:t>
        <a:bodyPr/>
        <a:lstStyle/>
        <a:p>
          <a:endParaRPr lang="zh-TW" altLang="en-US"/>
        </a:p>
      </dgm:t>
    </dgm:pt>
    <dgm:pt modelId="{5E44B3BF-6934-47D8-9CE4-1827E17EAC8F}" type="sibTrans" cxnId="{740B942A-B9DA-498E-97BF-E26BF3A85A08}">
      <dgm:prSet/>
      <dgm:spPr/>
      <dgm:t>
        <a:bodyPr/>
        <a:lstStyle/>
        <a:p>
          <a:endParaRPr lang="zh-TW" altLang="en-US"/>
        </a:p>
      </dgm:t>
    </dgm:pt>
    <dgm:pt modelId="{A8F33A36-00A2-497B-A143-2211AEEFE4AD}">
      <dgm:prSet phldrT="[文字]"/>
      <dgm:spPr/>
      <dgm:t>
        <a:bodyPr/>
        <a:lstStyle/>
        <a:p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適性入學</a:t>
          </a:r>
          <a:endParaRPr lang="zh-TW" altLang="en-US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1FC5A4E0-D2AF-4E91-8B1A-3E031C80A579}" type="parTrans" cxnId="{A7B67FC3-5DA2-404D-BD3F-1831C9F5E072}">
      <dgm:prSet/>
      <dgm:spPr/>
      <dgm:t>
        <a:bodyPr/>
        <a:lstStyle/>
        <a:p>
          <a:endParaRPr lang="zh-TW" altLang="en-US"/>
        </a:p>
      </dgm:t>
    </dgm:pt>
    <dgm:pt modelId="{CD378044-B65B-4711-A51C-B57CDF6ACFBC}" type="sibTrans" cxnId="{A7B67FC3-5DA2-404D-BD3F-1831C9F5E072}">
      <dgm:prSet/>
      <dgm:spPr/>
      <dgm:t>
        <a:bodyPr/>
        <a:lstStyle/>
        <a:p>
          <a:endParaRPr lang="zh-TW" altLang="en-US"/>
        </a:p>
      </dgm:t>
    </dgm:pt>
    <dgm:pt modelId="{7906BCB2-65D6-4620-9354-2CAD6D34095E}">
      <dgm:prSet phldrT="[文字]"/>
      <dgm:spPr/>
      <dgm:t>
        <a:bodyPr/>
        <a:lstStyle/>
        <a:p>
          <a:pPr algn="l"/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適性入學宣導</a:t>
          </a:r>
          <a:endParaRPr lang="zh-TW" altLang="en-US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AE8250C6-2632-4F91-96CD-833239B2BF92}" type="parTrans" cxnId="{2548176F-ABE1-4D9A-89D3-84E8E417E41C}">
      <dgm:prSet/>
      <dgm:spPr/>
      <dgm:t>
        <a:bodyPr/>
        <a:lstStyle/>
        <a:p>
          <a:endParaRPr lang="zh-TW" altLang="en-US"/>
        </a:p>
      </dgm:t>
    </dgm:pt>
    <dgm:pt modelId="{121BDA2C-86AF-4009-B11A-AF978602DA01}" type="sibTrans" cxnId="{2548176F-ABE1-4D9A-89D3-84E8E417E41C}">
      <dgm:prSet/>
      <dgm:spPr/>
      <dgm:t>
        <a:bodyPr/>
        <a:lstStyle/>
        <a:p>
          <a:endParaRPr lang="zh-TW" altLang="en-US"/>
        </a:p>
      </dgm:t>
    </dgm:pt>
    <dgm:pt modelId="{212B52B5-2BCA-483A-96A7-55A25432BEA9}">
      <dgm:prSet phldrT="[文字]"/>
      <dgm:spPr/>
      <dgm:t>
        <a:bodyPr/>
        <a:lstStyle/>
        <a:p>
          <a:pPr algn="l"/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免試入學作業</a:t>
          </a:r>
          <a:endParaRPr lang="zh-TW" altLang="en-US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489D68AB-C690-4511-8DBA-D22F42F069A3}" type="parTrans" cxnId="{B99AB1FF-B59A-4A96-879A-B72250E27F70}">
      <dgm:prSet/>
      <dgm:spPr/>
      <dgm:t>
        <a:bodyPr/>
        <a:lstStyle/>
        <a:p>
          <a:endParaRPr lang="zh-TW" altLang="en-US"/>
        </a:p>
      </dgm:t>
    </dgm:pt>
    <dgm:pt modelId="{7DD01FB6-287E-4A3D-A4FB-B735F1F787D1}" type="sibTrans" cxnId="{B99AB1FF-B59A-4A96-879A-B72250E27F70}">
      <dgm:prSet/>
      <dgm:spPr/>
      <dgm:t>
        <a:bodyPr/>
        <a:lstStyle/>
        <a:p>
          <a:endParaRPr lang="zh-TW" altLang="en-US"/>
        </a:p>
      </dgm:t>
    </dgm:pt>
    <dgm:pt modelId="{3B75BCFF-1A40-4DEB-8C22-6F0A5078E387}">
      <dgm:prSet phldrT="[文字]"/>
      <dgm:spPr/>
      <dgm:t>
        <a:bodyPr/>
        <a:lstStyle/>
        <a:p>
          <a:pPr algn="l"/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充實輔導人力</a:t>
          </a:r>
          <a:endParaRPr lang="zh-TW" altLang="en-US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C5BD3101-2BD5-4577-8FFA-9A94C0CA7CA8}" type="parTrans" cxnId="{B33D107B-5A25-412C-9594-DC42ED018137}">
      <dgm:prSet/>
      <dgm:spPr/>
      <dgm:t>
        <a:bodyPr/>
        <a:lstStyle/>
        <a:p>
          <a:endParaRPr lang="zh-TW" altLang="en-US"/>
        </a:p>
      </dgm:t>
    </dgm:pt>
    <dgm:pt modelId="{BC2868AF-B81A-41DD-9545-7C59AFD3F10F}" type="sibTrans" cxnId="{B33D107B-5A25-412C-9594-DC42ED018137}">
      <dgm:prSet/>
      <dgm:spPr/>
      <dgm:t>
        <a:bodyPr/>
        <a:lstStyle/>
        <a:p>
          <a:endParaRPr lang="zh-TW" altLang="en-US"/>
        </a:p>
      </dgm:t>
    </dgm:pt>
    <dgm:pt modelId="{1F6B2464-6055-41BA-995F-7081D0EAD73B}">
      <dgm:prSet phldrT="[文字]" custT="1"/>
      <dgm:spPr/>
      <dgm:t>
        <a:bodyPr/>
        <a:lstStyle/>
        <a:p>
          <a:pPr algn="l"/>
          <a:r>
            <a:rPr lang="zh-TW" altLang="en-US" sz="31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志願選填試探與輔導</a:t>
          </a:r>
          <a:endParaRPr lang="zh-TW" altLang="en-US" sz="31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AF3C3EA0-F541-4E06-97C7-462D80F1C98D}" type="parTrans" cxnId="{650B37AC-190C-46BA-B3A1-049297F647F2}">
      <dgm:prSet/>
      <dgm:spPr/>
      <dgm:t>
        <a:bodyPr/>
        <a:lstStyle/>
        <a:p>
          <a:endParaRPr lang="zh-TW" altLang="en-US"/>
        </a:p>
      </dgm:t>
    </dgm:pt>
    <dgm:pt modelId="{4CA36987-9351-4B5A-8320-40FC0378E9A5}" type="sibTrans" cxnId="{650B37AC-190C-46BA-B3A1-049297F647F2}">
      <dgm:prSet/>
      <dgm:spPr/>
      <dgm:t>
        <a:bodyPr/>
        <a:lstStyle/>
        <a:p>
          <a:endParaRPr lang="zh-TW" altLang="en-US"/>
        </a:p>
      </dgm:t>
    </dgm:pt>
    <dgm:pt modelId="{5A4DE850-63A1-4B10-A90D-6CD91D6BDDC4}">
      <dgm:prSet phldrT="[文字]"/>
      <dgm:spPr/>
      <dgm:t>
        <a:bodyPr/>
        <a:lstStyle/>
        <a:p>
          <a:pPr algn="l"/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特色招生作業</a:t>
          </a:r>
          <a:endParaRPr lang="zh-TW" altLang="en-US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9BB5BE1D-B71E-47F6-93FB-C53A909E2FFC}" type="parTrans" cxnId="{4710A585-9DAC-43C4-8224-3975BCDE8B5A}">
      <dgm:prSet/>
      <dgm:spPr/>
      <dgm:t>
        <a:bodyPr/>
        <a:lstStyle/>
        <a:p>
          <a:endParaRPr lang="zh-TW" altLang="en-US"/>
        </a:p>
      </dgm:t>
    </dgm:pt>
    <dgm:pt modelId="{A547BAFF-0A57-48A9-962E-3138736A50CB}" type="sibTrans" cxnId="{4710A585-9DAC-43C4-8224-3975BCDE8B5A}">
      <dgm:prSet/>
      <dgm:spPr/>
      <dgm:t>
        <a:bodyPr/>
        <a:lstStyle/>
        <a:p>
          <a:endParaRPr lang="zh-TW" altLang="en-US"/>
        </a:p>
      </dgm:t>
    </dgm:pt>
    <dgm:pt modelId="{6CEA7E8D-D31A-43EC-9041-37EFC61365C0}">
      <dgm:prSet phldrT="[文字]"/>
      <dgm:spPr/>
      <dgm:t>
        <a:bodyPr/>
        <a:lstStyle/>
        <a:p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適性入學協助措施</a:t>
          </a:r>
          <a:endParaRPr lang="zh-TW" altLang="en-US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93E4B0C3-96E5-41E0-8F32-9994598E4D56}" type="parTrans" cxnId="{D22BD018-A1F2-410D-8079-F6FB7789E5EA}">
      <dgm:prSet/>
      <dgm:spPr/>
      <dgm:t>
        <a:bodyPr/>
        <a:lstStyle/>
        <a:p>
          <a:endParaRPr lang="zh-TW" altLang="en-US"/>
        </a:p>
      </dgm:t>
    </dgm:pt>
    <dgm:pt modelId="{12DADA95-6A66-40E3-A014-6A993AE88324}" type="sibTrans" cxnId="{D22BD018-A1F2-410D-8079-F6FB7789E5EA}">
      <dgm:prSet/>
      <dgm:spPr/>
      <dgm:t>
        <a:bodyPr/>
        <a:lstStyle/>
        <a:p>
          <a:endParaRPr lang="zh-TW" altLang="en-US"/>
        </a:p>
      </dgm:t>
    </dgm:pt>
    <dgm:pt modelId="{7EF3C340-2C6B-4D94-9448-80C0CEB7834B}">
      <dgm:prSet phldrT="[文字]"/>
      <dgm:spPr/>
      <dgm:t>
        <a:bodyPr/>
        <a:lstStyle/>
        <a:p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志願體驗探索省思</a:t>
          </a:r>
          <a:endParaRPr lang="zh-TW" altLang="en-US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383144D2-1977-4E03-8630-DC460BE7F288}" type="parTrans" cxnId="{5708DCCD-8AF3-4126-A2F1-D968BCC69E5F}">
      <dgm:prSet/>
      <dgm:spPr/>
      <dgm:t>
        <a:bodyPr/>
        <a:lstStyle/>
        <a:p>
          <a:endParaRPr lang="zh-TW" altLang="en-US"/>
        </a:p>
      </dgm:t>
    </dgm:pt>
    <dgm:pt modelId="{57B27C83-00A3-4EF7-8803-C03629C3D788}" type="sibTrans" cxnId="{5708DCCD-8AF3-4126-A2F1-D968BCC69E5F}">
      <dgm:prSet/>
      <dgm:spPr/>
      <dgm:t>
        <a:bodyPr/>
        <a:lstStyle/>
        <a:p>
          <a:endParaRPr lang="zh-TW" altLang="en-US"/>
        </a:p>
      </dgm:t>
    </dgm:pt>
    <dgm:pt modelId="{6C3C1F96-6D3A-4A67-A939-67E2CF10DD11}">
      <dgm:prSet phldrT="[文字]"/>
      <dgm:spPr/>
      <dgm:t>
        <a:bodyPr/>
        <a:lstStyle/>
        <a:p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檢測免試作業系統</a:t>
          </a:r>
          <a:endParaRPr lang="zh-TW" altLang="en-US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0CF67CA4-6DDC-4950-ADB6-2829E5A954D2}" type="parTrans" cxnId="{35FFA2F7-714D-4F37-A282-22AF73A922DC}">
      <dgm:prSet/>
      <dgm:spPr/>
      <dgm:t>
        <a:bodyPr/>
        <a:lstStyle/>
        <a:p>
          <a:endParaRPr lang="zh-TW" altLang="en-US"/>
        </a:p>
      </dgm:t>
    </dgm:pt>
    <dgm:pt modelId="{E7F45E88-8A83-471F-90D5-48E907ECFA68}" type="sibTrans" cxnId="{35FFA2F7-714D-4F37-A282-22AF73A922DC}">
      <dgm:prSet/>
      <dgm:spPr/>
      <dgm:t>
        <a:bodyPr/>
        <a:lstStyle/>
        <a:p>
          <a:endParaRPr lang="zh-TW" altLang="en-US"/>
        </a:p>
      </dgm:t>
    </dgm:pt>
    <dgm:pt modelId="{BBDEFCEE-1486-4C46-9D96-9EB56093C49F}" type="pres">
      <dgm:prSet presAssocID="{5E0E9D3D-31E8-434D-8456-4782E8876D6C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509ADAE6-7FD1-420E-85D0-A09276DC09F9}" type="pres">
      <dgm:prSet presAssocID="{2F16201B-933E-4461-8BC8-87F21D9E7E4D}" presName="root" presStyleCnt="0"/>
      <dgm:spPr/>
    </dgm:pt>
    <dgm:pt modelId="{DD80868F-8EEB-4369-9148-4D0E7073D58D}" type="pres">
      <dgm:prSet presAssocID="{2F16201B-933E-4461-8BC8-87F21D9E7E4D}" presName="rootComposite" presStyleCnt="0"/>
      <dgm:spPr/>
    </dgm:pt>
    <dgm:pt modelId="{BF7CD507-E0F1-4C24-8109-712D7C5AB9AC}" type="pres">
      <dgm:prSet presAssocID="{2F16201B-933E-4461-8BC8-87F21D9E7E4D}" presName="rootText" presStyleLbl="node1" presStyleIdx="0" presStyleCnt="3"/>
      <dgm:spPr/>
      <dgm:t>
        <a:bodyPr/>
        <a:lstStyle/>
        <a:p>
          <a:endParaRPr lang="zh-TW" altLang="en-US"/>
        </a:p>
      </dgm:t>
    </dgm:pt>
    <dgm:pt modelId="{B140CF7C-7375-4B61-811B-CC4133916574}" type="pres">
      <dgm:prSet presAssocID="{2F16201B-933E-4461-8BC8-87F21D9E7E4D}" presName="rootConnector" presStyleLbl="node1" presStyleIdx="0" presStyleCnt="3"/>
      <dgm:spPr/>
      <dgm:t>
        <a:bodyPr/>
        <a:lstStyle/>
        <a:p>
          <a:endParaRPr lang="zh-TW" altLang="en-US"/>
        </a:p>
      </dgm:t>
    </dgm:pt>
    <dgm:pt modelId="{72FF4BD6-FB01-4606-8A63-B510900F9E5B}" type="pres">
      <dgm:prSet presAssocID="{2F16201B-933E-4461-8BC8-87F21D9E7E4D}" presName="childShape" presStyleCnt="0"/>
      <dgm:spPr/>
    </dgm:pt>
    <dgm:pt modelId="{BEE43D38-C371-4AF3-9B1C-20859E67A450}" type="pres">
      <dgm:prSet presAssocID="{48AD86C8-54F7-4C25-AA16-E58FA5CD0C0B}" presName="Name13" presStyleLbl="parChTrans1D2" presStyleIdx="0" presStyleCnt="9"/>
      <dgm:spPr/>
      <dgm:t>
        <a:bodyPr/>
        <a:lstStyle/>
        <a:p>
          <a:endParaRPr lang="zh-TW" altLang="en-US"/>
        </a:p>
      </dgm:t>
    </dgm:pt>
    <dgm:pt modelId="{DBD0592F-2E5E-4B97-8328-85175B988E71}" type="pres">
      <dgm:prSet presAssocID="{B5B93514-293B-4163-93D7-60F01CD73AAC}" presName="childText" presStyleLbl="bgAcc1" presStyleIdx="0" presStyleCnt="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093A886-9A24-4A6F-8842-1B9463DFC82F}" type="pres">
      <dgm:prSet presAssocID="{F6BDEB2C-66AF-4479-B261-F66C552B91A6}" presName="Name13" presStyleLbl="parChTrans1D2" presStyleIdx="1" presStyleCnt="9"/>
      <dgm:spPr/>
      <dgm:t>
        <a:bodyPr/>
        <a:lstStyle/>
        <a:p>
          <a:endParaRPr lang="zh-TW" altLang="en-US"/>
        </a:p>
      </dgm:t>
    </dgm:pt>
    <dgm:pt modelId="{1E55B344-3D5D-4821-87C0-C35F5E4B1F82}" type="pres">
      <dgm:prSet presAssocID="{F33CC9CD-0C9D-4442-90E6-FEDD82388C93}" presName="childText" presStyleLbl="bgAcc1" presStyleIdx="1" presStyleCnt="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BDDDAF2-015E-4C28-9370-677AC8DCB0BB}" type="pres">
      <dgm:prSet presAssocID="{C5BD3101-2BD5-4577-8FFA-9A94C0CA7CA8}" presName="Name13" presStyleLbl="parChTrans1D2" presStyleIdx="2" presStyleCnt="9"/>
      <dgm:spPr/>
      <dgm:t>
        <a:bodyPr/>
        <a:lstStyle/>
        <a:p>
          <a:endParaRPr lang="zh-TW" altLang="en-US"/>
        </a:p>
      </dgm:t>
    </dgm:pt>
    <dgm:pt modelId="{3BECD76B-389E-4A81-B244-6C0418F33830}" type="pres">
      <dgm:prSet presAssocID="{3B75BCFF-1A40-4DEB-8C22-6F0A5078E387}" presName="childText" presStyleLbl="bgAcc1" presStyleIdx="2" presStyleCnt="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BC5D1A3-A10E-4FB3-B76A-573B75489E46}" type="pres">
      <dgm:prSet presAssocID="{1F6B2464-6055-41BA-995F-7081D0EAD73B}" presName="root" presStyleCnt="0"/>
      <dgm:spPr/>
    </dgm:pt>
    <dgm:pt modelId="{5318CE2E-6EC7-477E-94F1-7D420756D5E8}" type="pres">
      <dgm:prSet presAssocID="{1F6B2464-6055-41BA-995F-7081D0EAD73B}" presName="rootComposite" presStyleCnt="0"/>
      <dgm:spPr/>
    </dgm:pt>
    <dgm:pt modelId="{85FCF6C0-E142-430F-A251-830F2FEC3A67}" type="pres">
      <dgm:prSet presAssocID="{1F6B2464-6055-41BA-995F-7081D0EAD73B}" presName="rootText" presStyleLbl="node1" presStyleIdx="1" presStyleCnt="3"/>
      <dgm:spPr/>
      <dgm:t>
        <a:bodyPr/>
        <a:lstStyle/>
        <a:p>
          <a:endParaRPr lang="zh-TW" altLang="en-US"/>
        </a:p>
      </dgm:t>
    </dgm:pt>
    <dgm:pt modelId="{D97BEAD7-400B-42E9-8EE0-2F7B8F31B459}" type="pres">
      <dgm:prSet presAssocID="{1F6B2464-6055-41BA-995F-7081D0EAD73B}" presName="rootConnector" presStyleLbl="node1" presStyleIdx="1" presStyleCnt="3"/>
      <dgm:spPr/>
      <dgm:t>
        <a:bodyPr/>
        <a:lstStyle/>
        <a:p>
          <a:endParaRPr lang="zh-TW" altLang="en-US"/>
        </a:p>
      </dgm:t>
    </dgm:pt>
    <dgm:pt modelId="{91E68602-5ED4-4365-AE9F-C58A152744D9}" type="pres">
      <dgm:prSet presAssocID="{1F6B2464-6055-41BA-995F-7081D0EAD73B}" presName="childShape" presStyleCnt="0"/>
      <dgm:spPr/>
    </dgm:pt>
    <dgm:pt modelId="{E973DCF4-0E6E-41E7-88CA-76B1BC2C3DFC}" type="pres">
      <dgm:prSet presAssocID="{93E4B0C3-96E5-41E0-8F32-9994598E4D56}" presName="Name13" presStyleLbl="parChTrans1D2" presStyleIdx="3" presStyleCnt="9"/>
      <dgm:spPr/>
      <dgm:t>
        <a:bodyPr/>
        <a:lstStyle/>
        <a:p>
          <a:endParaRPr lang="zh-TW" altLang="en-US"/>
        </a:p>
      </dgm:t>
    </dgm:pt>
    <dgm:pt modelId="{E4DF2E74-5265-46A7-BD70-17092C4A0D23}" type="pres">
      <dgm:prSet presAssocID="{6CEA7E8D-D31A-43EC-9041-37EFC61365C0}" presName="childText" presStyleLbl="bgAcc1" presStyleIdx="3" presStyleCnt="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F4C41A4-E9B8-42D3-8E2C-42ACC304BFB2}" type="pres">
      <dgm:prSet presAssocID="{383144D2-1977-4E03-8630-DC460BE7F288}" presName="Name13" presStyleLbl="parChTrans1D2" presStyleIdx="4" presStyleCnt="9"/>
      <dgm:spPr/>
      <dgm:t>
        <a:bodyPr/>
        <a:lstStyle/>
        <a:p>
          <a:endParaRPr lang="zh-TW" altLang="en-US"/>
        </a:p>
      </dgm:t>
    </dgm:pt>
    <dgm:pt modelId="{154B0646-13F6-4A67-AA8A-47D0CF61927A}" type="pres">
      <dgm:prSet presAssocID="{7EF3C340-2C6B-4D94-9448-80C0CEB7834B}" presName="childText" presStyleLbl="bgAcc1" presStyleIdx="4" presStyleCnt="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64501B8-53D0-444F-AC7C-E925FEAB77A5}" type="pres">
      <dgm:prSet presAssocID="{0CF67CA4-6DDC-4950-ADB6-2829E5A954D2}" presName="Name13" presStyleLbl="parChTrans1D2" presStyleIdx="5" presStyleCnt="9"/>
      <dgm:spPr/>
      <dgm:t>
        <a:bodyPr/>
        <a:lstStyle/>
        <a:p>
          <a:endParaRPr lang="zh-TW" altLang="en-US"/>
        </a:p>
      </dgm:t>
    </dgm:pt>
    <dgm:pt modelId="{FC7D8BD6-DCAE-4923-9D2A-927FA4D613A3}" type="pres">
      <dgm:prSet presAssocID="{6C3C1F96-6D3A-4A67-A939-67E2CF10DD11}" presName="childText" presStyleLbl="bgAcc1" presStyleIdx="5" presStyleCnt="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F27FA12-4A92-4032-B647-774EEBF64FF1}" type="pres">
      <dgm:prSet presAssocID="{A8F33A36-00A2-497B-A143-2211AEEFE4AD}" presName="root" presStyleCnt="0"/>
      <dgm:spPr/>
    </dgm:pt>
    <dgm:pt modelId="{87E1E4F1-FF4B-4B7E-9FAD-0C9DA76E9F9D}" type="pres">
      <dgm:prSet presAssocID="{A8F33A36-00A2-497B-A143-2211AEEFE4AD}" presName="rootComposite" presStyleCnt="0"/>
      <dgm:spPr/>
    </dgm:pt>
    <dgm:pt modelId="{61FD8914-6389-4635-BA44-E39AC0A9387D}" type="pres">
      <dgm:prSet presAssocID="{A8F33A36-00A2-497B-A143-2211AEEFE4AD}" presName="rootText" presStyleLbl="node1" presStyleIdx="2" presStyleCnt="3"/>
      <dgm:spPr/>
      <dgm:t>
        <a:bodyPr/>
        <a:lstStyle/>
        <a:p>
          <a:endParaRPr lang="zh-TW" altLang="en-US"/>
        </a:p>
      </dgm:t>
    </dgm:pt>
    <dgm:pt modelId="{30B98B06-28F6-4525-8C4D-30CF06EB40D3}" type="pres">
      <dgm:prSet presAssocID="{A8F33A36-00A2-497B-A143-2211AEEFE4AD}" presName="rootConnector" presStyleLbl="node1" presStyleIdx="2" presStyleCnt="3"/>
      <dgm:spPr/>
      <dgm:t>
        <a:bodyPr/>
        <a:lstStyle/>
        <a:p>
          <a:endParaRPr lang="zh-TW" altLang="en-US"/>
        </a:p>
      </dgm:t>
    </dgm:pt>
    <dgm:pt modelId="{460D0187-8009-4BE2-B191-DD1D03C73BFF}" type="pres">
      <dgm:prSet presAssocID="{A8F33A36-00A2-497B-A143-2211AEEFE4AD}" presName="childShape" presStyleCnt="0"/>
      <dgm:spPr/>
    </dgm:pt>
    <dgm:pt modelId="{0DFD795E-052E-4AB5-8C21-4D993FF50002}" type="pres">
      <dgm:prSet presAssocID="{AE8250C6-2632-4F91-96CD-833239B2BF92}" presName="Name13" presStyleLbl="parChTrans1D2" presStyleIdx="6" presStyleCnt="9"/>
      <dgm:spPr/>
      <dgm:t>
        <a:bodyPr/>
        <a:lstStyle/>
        <a:p>
          <a:endParaRPr lang="zh-TW" altLang="en-US"/>
        </a:p>
      </dgm:t>
    </dgm:pt>
    <dgm:pt modelId="{13B25F41-AD46-4FA1-8EF3-8B1EEF6B3F9B}" type="pres">
      <dgm:prSet presAssocID="{7906BCB2-65D6-4620-9354-2CAD6D34095E}" presName="childText" presStyleLbl="bgAcc1" presStyleIdx="6" presStyleCnt="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64E767E-EA74-47CF-B878-B0F655200516}" type="pres">
      <dgm:prSet presAssocID="{489D68AB-C690-4511-8DBA-D22F42F069A3}" presName="Name13" presStyleLbl="parChTrans1D2" presStyleIdx="7" presStyleCnt="9"/>
      <dgm:spPr/>
      <dgm:t>
        <a:bodyPr/>
        <a:lstStyle/>
        <a:p>
          <a:endParaRPr lang="zh-TW" altLang="en-US"/>
        </a:p>
      </dgm:t>
    </dgm:pt>
    <dgm:pt modelId="{DDE86BB5-3B5E-48D4-8518-9BEFBD9698BD}" type="pres">
      <dgm:prSet presAssocID="{212B52B5-2BCA-483A-96A7-55A25432BEA9}" presName="childText" presStyleLbl="bgAcc1" presStyleIdx="7" presStyleCnt="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C0E329D-4715-4A16-9EC2-D8B5B3601286}" type="pres">
      <dgm:prSet presAssocID="{9BB5BE1D-B71E-47F6-93FB-C53A909E2FFC}" presName="Name13" presStyleLbl="parChTrans1D2" presStyleIdx="8" presStyleCnt="9"/>
      <dgm:spPr/>
      <dgm:t>
        <a:bodyPr/>
        <a:lstStyle/>
        <a:p>
          <a:endParaRPr lang="zh-TW" altLang="en-US"/>
        </a:p>
      </dgm:t>
    </dgm:pt>
    <dgm:pt modelId="{8A8C3431-501D-423E-9F69-920AD745161A}" type="pres">
      <dgm:prSet presAssocID="{5A4DE850-63A1-4B10-A90D-6CD91D6BDDC4}" presName="childText" presStyleLbl="bgAcc1" presStyleIdx="8" presStyleCnt="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8E4772FD-F4A5-4C64-AD83-A460F0DD6823}" type="presOf" srcId="{AE8250C6-2632-4F91-96CD-833239B2BF92}" destId="{0DFD795E-052E-4AB5-8C21-4D993FF50002}" srcOrd="0" destOrd="0" presId="urn:microsoft.com/office/officeart/2005/8/layout/hierarchy3"/>
    <dgm:cxn modelId="{5796100A-608E-4139-A236-077E5C0CA5D6}" type="presOf" srcId="{1F6B2464-6055-41BA-995F-7081D0EAD73B}" destId="{85FCF6C0-E142-430F-A251-830F2FEC3A67}" srcOrd="0" destOrd="0" presId="urn:microsoft.com/office/officeart/2005/8/layout/hierarchy3"/>
    <dgm:cxn modelId="{75A6534A-FFD1-4AD2-AC63-69E1B09DE431}" type="presOf" srcId="{7906BCB2-65D6-4620-9354-2CAD6D34095E}" destId="{13B25F41-AD46-4FA1-8EF3-8B1EEF6B3F9B}" srcOrd="0" destOrd="0" presId="urn:microsoft.com/office/officeart/2005/8/layout/hierarchy3"/>
    <dgm:cxn modelId="{650B37AC-190C-46BA-B3A1-049297F647F2}" srcId="{5E0E9D3D-31E8-434D-8456-4782E8876D6C}" destId="{1F6B2464-6055-41BA-995F-7081D0EAD73B}" srcOrd="1" destOrd="0" parTransId="{AF3C3EA0-F541-4E06-97C7-462D80F1C98D}" sibTransId="{4CA36987-9351-4B5A-8320-40FC0378E9A5}"/>
    <dgm:cxn modelId="{81888F58-52FC-4738-8774-C6C63D1D980E}" type="presOf" srcId="{93E4B0C3-96E5-41E0-8F32-9994598E4D56}" destId="{E973DCF4-0E6E-41E7-88CA-76B1BC2C3DFC}" srcOrd="0" destOrd="0" presId="urn:microsoft.com/office/officeart/2005/8/layout/hierarchy3"/>
    <dgm:cxn modelId="{479A2B14-663E-4735-9A67-6B5286C00D37}" type="presOf" srcId="{3B75BCFF-1A40-4DEB-8C22-6F0A5078E387}" destId="{3BECD76B-389E-4A81-B244-6C0418F33830}" srcOrd="0" destOrd="0" presId="urn:microsoft.com/office/officeart/2005/8/layout/hierarchy3"/>
    <dgm:cxn modelId="{D22BD018-A1F2-410D-8079-F6FB7789E5EA}" srcId="{1F6B2464-6055-41BA-995F-7081D0EAD73B}" destId="{6CEA7E8D-D31A-43EC-9041-37EFC61365C0}" srcOrd="0" destOrd="0" parTransId="{93E4B0C3-96E5-41E0-8F32-9994598E4D56}" sibTransId="{12DADA95-6A66-40E3-A014-6A993AE88324}"/>
    <dgm:cxn modelId="{FC06FB74-C9BD-4F34-8589-C49C59E29C3D}" type="presOf" srcId="{B5B93514-293B-4163-93D7-60F01CD73AAC}" destId="{DBD0592F-2E5E-4B97-8328-85175B988E71}" srcOrd="0" destOrd="0" presId="urn:microsoft.com/office/officeart/2005/8/layout/hierarchy3"/>
    <dgm:cxn modelId="{52E82368-D099-46DD-BAC8-6FD79B506C74}" type="presOf" srcId="{212B52B5-2BCA-483A-96A7-55A25432BEA9}" destId="{DDE86BB5-3B5E-48D4-8518-9BEFBD9698BD}" srcOrd="0" destOrd="0" presId="urn:microsoft.com/office/officeart/2005/8/layout/hierarchy3"/>
    <dgm:cxn modelId="{8F4C0C58-5CD3-44D3-911B-7E3430DCB0DF}" srcId="{5E0E9D3D-31E8-434D-8456-4782E8876D6C}" destId="{2F16201B-933E-4461-8BC8-87F21D9E7E4D}" srcOrd="0" destOrd="0" parTransId="{B4D6E7F7-157A-4492-AD4C-33FD7A0C03D8}" sibTransId="{45D63E77-F9A4-4C19-89E0-FC059BB88665}"/>
    <dgm:cxn modelId="{2548176F-ABE1-4D9A-89D3-84E8E417E41C}" srcId="{A8F33A36-00A2-497B-A143-2211AEEFE4AD}" destId="{7906BCB2-65D6-4620-9354-2CAD6D34095E}" srcOrd="0" destOrd="0" parTransId="{AE8250C6-2632-4F91-96CD-833239B2BF92}" sibTransId="{121BDA2C-86AF-4009-B11A-AF978602DA01}"/>
    <dgm:cxn modelId="{491B3C43-5394-48AA-885F-E15F1531F425}" type="presOf" srcId="{C5BD3101-2BD5-4577-8FFA-9A94C0CA7CA8}" destId="{6BDDDAF2-015E-4C28-9370-677AC8DCB0BB}" srcOrd="0" destOrd="0" presId="urn:microsoft.com/office/officeart/2005/8/layout/hierarchy3"/>
    <dgm:cxn modelId="{86701753-EA23-4F04-A47A-043E0FE7457C}" type="presOf" srcId="{383144D2-1977-4E03-8630-DC460BE7F288}" destId="{7F4C41A4-E9B8-42D3-8E2C-42ACC304BFB2}" srcOrd="0" destOrd="0" presId="urn:microsoft.com/office/officeart/2005/8/layout/hierarchy3"/>
    <dgm:cxn modelId="{EEF2889F-5239-4500-96B6-BECC0801ABCE}" type="presOf" srcId="{5E0E9D3D-31E8-434D-8456-4782E8876D6C}" destId="{BBDEFCEE-1486-4C46-9D96-9EB56093C49F}" srcOrd="0" destOrd="0" presId="urn:microsoft.com/office/officeart/2005/8/layout/hierarchy3"/>
    <dgm:cxn modelId="{24C8527E-252F-4C8E-B0B9-F6AF87CC550F}" srcId="{2F16201B-933E-4461-8BC8-87F21D9E7E4D}" destId="{B5B93514-293B-4163-93D7-60F01CD73AAC}" srcOrd="0" destOrd="0" parTransId="{48AD86C8-54F7-4C25-AA16-E58FA5CD0C0B}" sibTransId="{98009AC0-11AA-4217-B584-8A6BE3D3A223}"/>
    <dgm:cxn modelId="{D1727FEC-F271-4924-827D-F174390B36B6}" type="presOf" srcId="{9BB5BE1D-B71E-47F6-93FB-C53A909E2FFC}" destId="{CC0E329D-4715-4A16-9EC2-D8B5B3601286}" srcOrd="0" destOrd="0" presId="urn:microsoft.com/office/officeart/2005/8/layout/hierarchy3"/>
    <dgm:cxn modelId="{32492A68-B4B9-46C9-8470-449FF9BC7253}" type="presOf" srcId="{1F6B2464-6055-41BA-995F-7081D0EAD73B}" destId="{D97BEAD7-400B-42E9-8EE0-2F7B8F31B459}" srcOrd="1" destOrd="0" presId="urn:microsoft.com/office/officeart/2005/8/layout/hierarchy3"/>
    <dgm:cxn modelId="{61D7FC1A-5E93-468A-98DE-D7BA2577C505}" type="presOf" srcId="{489D68AB-C690-4511-8DBA-D22F42F069A3}" destId="{D64E767E-EA74-47CF-B878-B0F655200516}" srcOrd="0" destOrd="0" presId="urn:microsoft.com/office/officeart/2005/8/layout/hierarchy3"/>
    <dgm:cxn modelId="{00BF403F-3BDC-49A0-B1F8-C0576260CCA7}" type="presOf" srcId="{0CF67CA4-6DDC-4950-ADB6-2829E5A954D2}" destId="{364501B8-53D0-444F-AC7C-E925FEAB77A5}" srcOrd="0" destOrd="0" presId="urn:microsoft.com/office/officeart/2005/8/layout/hierarchy3"/>
    <dgm:cxn modelId="{740B942A-B9DA-498E-97BF-E26BF3A85A08}" srcId="{2F16201B-933E-4461-8BC8-87F21D9E7E4D}" destId="{F33CC9CD-0C9D-4442-90E6-FEDD82388C93}" srcOrd="1" destOrd="0" parTransId="{F6BDEB2C-66AF-4479-B261-F66C552B91A6}" sibTransId="{5E44B3BF-6934-47D8-9CE4-1827E17EAC8F}"/>
    <dgm:cxn modelId="{7079F8FA-6C91-4E8F-8B7B-E9446A9AB0E4}" type="presOf" srcId="{5A4DE850-63A1-4B10-A90D-6CD91D6BDDC4}" destId="{8A8C3431-501D-423E-9F69-920AD745161A}" srcOrd="0" destOrd="0" presId="urn:microsoft.com/office/officeart/2005/8/layout/hierarchy3"/>
    <dgm:cxn modelId="{637D616F-3476-4A53-A1B7-FC3BB359D3C5}" type="presOf" srcId="{6C3C1F96-6D3A-4A67-A939-67E2CF10DD11}" destId="{FC7D8BD6-DCAE-4923-9D2A-927FA4D613A3}" srcOrd="0" destOrd="0" presId="urn:microsoft.com/office/officeart/2005/8/layout/hierarchy3"/>
    <dgm:cxn modelId="{35FFA2F7-714D-4F37-A282-22AF73A922DC}" srcId="{1F6B2464-6055-41BA-995F-7081D0EAD73B}" destId="{6C3C1F96-6D3A-4A67-A939-67E2CF10DD11}" srcOrd="2" destOrd="0" parTransId="{0CF67CA4-6DDC-4950-ADB6-2829E5A954D2}" sibTransId="{E7F45E88-8A83-471F-90D5-48E907ECFA68}"/>
    <dgm:cxn modelId="{B33D107B-5A25-412C-9594-DC42ED018137}" srcId="{2F16201B-933E-4461-8BC8-87F21D9E7E4D}" destId="{3B75BCFF-1A40-4DEB-8C22-6F0A5078E387}" srcOrd="2" destOrd="0" parTransId="{C5BD3101-2BD5-4577-8FFA-9A94C0CA7CA8}" sibTransId="{BC2868AF-B81A-41DD-9545-7C59AFD3F10F}"/>
    <dgm:cxn modelId="{A7954B7C-E52D-42A8-B3A3-44A227EF0D6F}" type="presOf" srcId="{7EF3C340-2C6B-4D94-9448-80C0CEB7834B}" destId="{154B0646-13F6-4A67-AA8A-47D0CF61927A}" srcOrd="0" destOrd="0" presId="urn:microsoft.com/office/officeart/2005/8/layout/hierarchy3"/>
    <dgm:cxn modelId="{03F9151D-1C64-4A48-83C6-D47A19B34D73}" type="presOf" srcId="{48AD86C8-54F7-4C25-AA16-E58FA5CD0C0B}" destId="{BEE43D38-C371-4AF3-9B1C-20859E67A450}" srcOrd="0" destOrd="0" presId="urn:microsoft.com/office/officeart/2005/8/layout/hierarchy3"/>
    <dgm:cxn modelId="{B99AB1FF-B59A-4A96-879A-B72250E27F70}" srcId="{A8F33A36-00A2-497B-A143-2211AEEFE4AD}" destId="{212B52B5-2BCA-483A-96A7-55A25432BEA9}" srcOrd="1" destOrd="0" parTransId="{489D68AB-C690-4511-8DBA-D22F42F069A3}" sibTransId="{7DD01FB6-287E-4A3D-A4FB-B735F1F787D1}"/>
    <dgm:cxn modelId="{A7B67FC3-5DA2-404D-BD3F-1831C9F5E072}" srcId="{5E0E9D3D-31E8-434D-8456-4782E8876D6C}" destId="{A8F33A36-00A2-497B-A143-2211AEEFE4AD}" srcOrd="2" destOrd="0" parTransId="{1FC5A4E0-D2AF-4E91-8B1A-3E031C80A579}" sibTransId="{CD378044-B65B-4711-A51C-B57CDF6ACFBC}"/>
    <dgm:cxn modelId="{C1167E1F-ECBD-4E48-B377-A1EB35BA3589}" type="presOf" srcId="{6CEA7E8D-D31A-43EC-9041-37EFC61365C0}" destId="{E4DF2E74-5265-46A7-BD70-17092C4A0D23}" srcOrd="0" destOrd="0" presId="urn:microsoft.com/office/officeart/2005/8/layout/hierarchy3"/>
    <dgm:cxn modelId="{55458DD6-7C66-43EE-B634-844EBE266744}" type="presOf" srcId="{A8F33A36-00A2-497B-A143-2211AEEFE4AD}" destId="{61FD8914-6389-4635-BA44-E39AC0A9387D}" srcOrd="0" destOrd="0" presId="urn:microsoft.com/office/officeart/2005/8/layout/hierarchy3"/>
    <dgm:cxn modelId="{ED9B6384-60FD-497D-B73E-394DC3A27590}" type="presOf" srcId="{2F16201B-933E-4461-8BC8-87F21D9E7E4D}" destId="{BF7CD507-E0F1-4C24-8109-712D7C5AB9AC}" srcOrd="0" destOrd="0" presId="urn:microsoft.com/office/officeart/2005/8/layout/hierarchy3"/>
    <dgm:cxn modelId="{DCBBA62B-5354-4A0F-948F-D9E6EF7DB01A}" type="presOf" srcId="{F33CC9CD-0C9D-4442-90E6-FEDD82388C93}" destId="{1E55B344-3D5D-4821-87C0-C35F5E4B1F82}" srcOrd="0" destOrd="0" presId="urn:microsoft.com/office/officeart/2005/8/layout/hierarchy3"/>
    <dgm:cxn modelId="{5708DCCD-8AF3-4126-A2F1-D968BCC69E5F}" srcId="{1F6B2464-6055-41BA-995F-7081D0EAD73B}" destId="{7EF3C340-2C6B-4D94-9448-80C0CEB7834B}" srcOrd="1" destOrd="0" parTransId="{383144D2-1977-4E03-8630-DC460BE7F288}" sibTransId="{57B27C83-00A3-4EF7-8803-C03629C3D788}"/>
    <dgm:cxn modelId="{5DC98EF5-A029-4814-8F18-CCD19A0FEF7F}" type="presOf" srcId="{2F16201B-933E-4461-8BC8-87F21D9E7E4D}" destId="{B140CF7C-7375-4B61-811B-CC4133916574}" srcOrd="1" destOrd="0" presId="urn:microsoft.com/office/officeart/2005/8/layout/hierarchy3"/>
    <dgm:cxn modelId="{9B9EC007-52C9-4561-BB14-A0B30A551C30}" type="presOf" srcId="{A8F33A36-00A2-497B-A143-2211AEEFE4AD}" destId="{30B98B06-28F6-4525-8C4D-30CF06EB40D3}" srcOrd="1" destOrd="0" presId="urn:microsoft.com/office/officeart/2005/8/layout/hierarchy3"/>
    <dgm:cxn modelId="{4710A585-9DAC-43C4-8224-3975BCDE8B5A}" srcId="{A8F33A36-00A2-497B-A143-2211AEEFE4AD}" destId="{5A4DE850-63A1-4B10-A90D-6CD91D6BDDC4}" srcOrd="2" destOrd="0" parTransId="{9BB5BE1D-B71E-47F6-93FB-C53A909E2FFC}" sibTransId="{A547BAFF-0A57-48A9-962E-3138736A50CB}"/>
    <dgm:cxn modelId="{EB405272-6090-4A25-B1C9-F50431DBF5E0}" type="presOf" srcId="{F6BDEB2C-66AF-4479-B261-F66C552B91A6}" destId="{F093A886-9A24-4A6F-8842-1B9463DFC82F}" srcOrd="0" destOrd="0" presId="urn:microsoft.com/office/officeart/2005/8/layout/hierarchy3"/>
    <dgm:cxn modelId="{CE3A1978-87CA-4855-B834-485037C7123D}" type="presParOf" srcId="{BBDEFCEE-1486-4C46-9D96-9EB56093C49F}" destId="{509ADAE6-7FD1-420E-85D0-A09276DC09F9}" srcOrd="0" destOrd="0" presId="urn:microsoft.com/office/officeart/2005/8/layout/hierarchy3"/>
    <dgm:cxn modelId="{A513C323-BD4E-41F8-A260-3537988A51B6}" type="presParOf" srcId="{509ADAE6-7FD1-420E-85D0-A09276DC09F9}" destId="{DD80868F-8EEB-4369-9148-4D0E7073D58D}" srcOrd="0" destOrd="0" presId="urn:microsoft.com/office/officeart/2005/8/layout/hierarchy3"/>
    <dgm:cxn modelId="{B1A2578C-02AC-4C0C-AF0F-94D66FB8A7B0}" type="presParOf" srcId="{DD80868F-8EEB-4369-9148-4D0E7073D58D}" destId="{BF7CD507-E0F1-4C24-8109-712D7C5AB9AC}" srcOrd="0" destOrd="0" presId="urn:microsoft.com/office/officeart/2005/8/layout/hierarchy3"/>
    <dgm:cxn modelId="{DB5171F0-77ED-4830-9FF9-1DB71B9AC79D}" type="presParOf" srcId="{DD80868F-8EEB-4369-9148-4D0E7073D58D}" destId="{B140CF7C-7375-4B61-811B-CC4133916574}" srcOrd="1" destOrd="0" presId="urn:microsoft.com/office/officeart/2005/8/layout/hierarchy3"/>
    <dgm:cxn modelId="{074B68A0-EB3F-4BC3-A41C-430AD4B75E06}" type="presParOf" srcId="{509ADAE6-7FD1-420E-85D0-A09276DC09F9}" destId="{72FF4BD6-FB01-4606-8A63-B510900F9E5B}" srcOrd="1" destOrd="0" presId="urn:microsoft.com/office/officeart/2005/8/layout/hierarchy3"/>
    <dgm:cxn modelId="{B6539B55-DA33-403C-8168-482B94BEDB9B}" type="presParOf" srcId="{72FF4BD6-FB01-4606-8A63-B510900F9E5B}" destId="{BEE43D38-C371-4AF3-9B1C-20859E67A450}" srcOrd="0" destOrd="0" presId="urn:microsoft.com/office/officeart/2005/8/layout/hierarchy3"/>
    <dgm:cxn modelId="{00E3BBF3-B70E-446F-95D2-B901F7971BBF}" type="presParOf" srcId="{72FF4BD6-FB01-4606-8A63-B510900F9E5B}" destId="{DBD0592F-2E5E-4B97-8328-85175B988E71}" srcOrd="1" destOrd="0" presId="urn:microsoft.com/office/officeart/2005/8/layout/hierarchy3"/>
    <dgm:cxn modelId="{A8BB7EE6-4921-42A5-8A7C-9FB2D073CAAD}" type="presParOf" srcId="{72FF4BD6-FB01-4606-8A63-B510900F9E5B}" destId="{F093A886-9A24-4A6F-8842-1B9463DFC82F}" srcOrd="2" destOrd="0" presId="urn:microsoft.com/office/officeart/2005/8/layout/hierarchy3"/>
    <dgm:cxn modelId="{E744D1F5-B7A3-4CA4-8954-34F5B2E249F5}" type="presParOf" srcId="{72FF4BD6-FB01-4606-8A63-B510900F9E5B}" destId="{1E55B344-3D5D-4821-87C0-C35F5E4B1F82}" srcOrd="3" destOrd="0" presId="urn:microsoft.com/office/officeart/2005/8/layout/hierarchy3"/>
    <dgm:cxn modelId="{6FAE6E60-CA78-4201-8347-76993447EFBB}" type="presParOf" srcId="{72FF4BD6-FB01-4606-8A63-B510900F9E5B}" destId="{6BDDDAF2-015E-4C28-9370-677AC8DCB0BB}" srcOrd="4" destOrd="0" presId="urn:microsoft.com/office/officeart/2005/8/layout/hierarchy3"/>
    <dgm:cxn modelId="{F9C719D6-D431-4783-9BC0-6D2395D55470}" type="presParOf" srcId="{72FF4BD6-FB01-4606-8A63-B510900F9E5B}" destId="{3BECD76B-389E-4A81-B244-6C0418F33830}" srcOrd="5" destOrd="0" presId="urn:microsoft.com/office/officeart/2005/8/layout/hierarchy3"/>
    <dgm:cxn modelId="{D286BA8C-73C8-42D5-83CE-AFD1E68C08C5}" type="presParOf" srcId="{BBDEFCEE-1486-4C46-9D96-9EB56093C49F}" destId="{3BC5D1A3-A10E-4FB3-B76A-573B75489E46}" srcOrd="1" destOrd="0" presId="urn:microsoft.com/office/officeart/2005/8/layout/hierarchy3"/>
    <dgm:cxn modelId="{1462D5C8-F846-42FB-A425-76D5DF1BF9BB}" type="presParOf" srcId="{3BC5D1A3-A10E-4FB3-B76A-573B75489E46}" destId="{5318CE2E-6EC7-477E-94F1-7D420756D5E8}" srcOrd="0" destOrd="0" presId="urn:microsoft.com/office/officeart/2005/8/layout/hierarchy3"/>
    <dgm:cxn modelId="{07E50EEE-3DF6-483D-8F25-0F9F60240C99}" type="presParOf" srcId="{5318CE2E-6EC7-477E-94F1-7D420756D5E8}" destId="{85FCF6C0-E142-430F-A251-830F2FEC3A67}" srcOrd="0" destOrd="0" presId="urn:microsoft.com/office/officeart/2005/8/layout/hierarchy3"/>
    <dgm:cxn modelId="{DB134996-742B-4C39-ADC4-B5AC59AB8010}" type="presParOf" srcId="{5318CE2E-6EC7-477E-94F1-7D420756D5E8}" destId="{D97BEAD7-400B-42E9-8EE0-2F7B8F31B459}" srcOrd="1" destOrd="0" presId="urn:microsoft.com/office/officeart/2005/8/layout/hierarchy3"/>
    <dgm:cxn modelId="{B38E24D0-1723-4E60-B243-E0942F3127AD}" type="presParOf" srcId="{3BC5D1A3-A10E-4FB3-B76A-573B75489E46}" destId="{91E68602-5ED4-4365-AE9F-C58A152744D9}" srcOrd="1" destOrd="0" presId="urn:microsoft.com/office/officeart/2005/8/layout/hierarchy3"/>
    <dgm:cxn modelId="{56427D4E-08F2-40E8-9619-5494EFD3E990}" type="presParOf" srcId="{91E68602-5ED4-4365-AE9F-C58A152744D9}" destId="{E973DCF4-0E6E-41E7-88CA-76B1BC2C3DFC}" srcOrd="0" destOrd="0" presId="urn:microsoft.com/office/officeart/2005/8/layout/hierarchy3"/>
    <dgm:cxn modelId="{E1B2C780-11A2-4BA1-A644-EDD4005A431C}" type="presParOf" srcId="{91E68602-5ED4-4365-AE9F-C58A152744D9}" destId="{E4DF2E74-5265-46A7-BD70-17092C4A0D23}" srcOrd="1" destOrd="0" presId="urn:microsoft.com/office/officeart/2005/8/layout/hierarchy3"/>
    <dgm:cxn modelId="{433603AE-DB58-4417-90E2-A39BDD92BDFD}" type="presParOf" srcId="{91E68602-5ED4-4365-AE9F-C58A152744D9}" destId="{7F4C41A4-E9B8-42D3-8E2C-42ACC304BFB2}" srcOrd="2" destOrd="0" presId="urn:microsoft.com/office/officeart/2005/8/layout/hierarchy3"/>
    <dgm:cxn modelId="{C06B30E1-1DF8-40CF-B7A0-DB778C415C3B}" type="presParOf" srcId="{91E68602-5ED4-4365-AE9F-C58A152744D9}" destId="{154B0646-13F6-4A67-AA8A-47D0CF61927A}" srcOrd="3" destOrd="0" presId="urn:microsoft.com/office/officeart/2005/8/layout/hierarchy3"/>
    <dgm:cxn modelId="{06B506F1-9EB0-44D5-B444-78DC0040F54E}" type="presParOf" srcId="{91E68602-5ED4-4365-AE9F-C58A152744D9}" destId="{364501B8-53D0-444F-AC7C-E925FEAB77A5}" srcOrd="4" destOrd="0" presId="urn:microsoft.com/office/officeart/2005/8/layout/hierarchy3"/>
    <dgm:cxn modelId="{DA88A717-9887-45E9-A247-DB67ED979702}" type="presParOf" srcId="{91E68602-5ED4-4365-AE9F-C58A152744D9}" destId="{FC7D8BD6-DCAE-4923-9D2A-927FA4D613A3}" srcOrd="5" destOrd="0" presId="urn:microsoft.com/office/officeart/2005/8/layout/hierarchy3"/>
    <dgm:cxn modelId="{DD9ED901-7C78-4FD9-A2F9-76F9E3E69FF9}" type="presParOf" srcId="{BBDEFCEE-1486-4C46-9D96-9EB56093C49F}" destId="{3F27FA12-4A92-4032-B647-774EEBF64FF1}" srcOrd="2" destOrd="0" presId="urn:microsoft.com/office/officeart/2005/8/layout/hierarchy3"/>
    <dgm:cxn modelId="{F8FEF901-7E86-4BE4-BA42-E67523961131}" type="presParOf" srcId="{3F27FA12-4A92-4032-B647-774EEBF64FF1}" destId="{87E1E4F1-FF4B-4B7E-9FAD-0C9DA76E9F9D}" srcOrd="0" destOrd="0" presId="urn:microsoft.com/office/officeart/2005/8/layout/hierarchy3"/>
    <dgm:cxn modelId="{639F1528-31BB-424D-BD10-58052B5984CF}" type="presParOf" srcId="{87E1E4F1-FF4B-4B7E-9FAD-0C9DA76E9F9D}" destId="{61FD8914-6389-4635-BA44-E39AC0A9387D}" srcOrd="0" destOrd="0" presId="urn:microsoft.com/office/officeart/2005/8/layout/hierarchy3"/>
    <dgm:cxn modelId="{AFC72741-2147-4A24-B54A-5236FDB13E2A}" type="presParOf" srcId="{87E1E4F1-FF4B-4B7E-9FAD-0C9DA76E9F9D}" destId="{30B98B06-28F6-4525-8C4D-30CF06EB40D3}" srcOrd="1" destOrd="0" presId="urn:microsoft.com/office/officeart/2005/8/layout/hierarchy3"/>
    <dgm:cxn modelId="{12539763-3952-4485-A627-4964363118D1}" type="presParOf" srcId="{3F27FA12-4A92-4032-B647-774EEBF64FF1}" destId="{460D0187-8009-4BE2-B191-DD1D03C73BFF}" srcOrd="1" destOrd="0" presId="urn:microsoft.com/office/officeart/2005/8/layout/hierarchy3"/>
    <dgm:cxn modelId="{F1BD0538-05FE-40A1-B8D2-38A595F8BD65}" type="presParOf" srcId="{460D0187-8009-4BE2-B191-DD1D03C73BFF}" destId="{0DFD795E-052E-4AB5-8C21-4D993FF50002}" srcOrd="0" destOrd="0" presId="urn:microsoft.com/office/officeart/2005/8/layout/hierarchy3"/>
    <dgm:cxn modelId="{A21F8E37-8F0B-483D-AE96-0135AE17D4B2}" type="presParOf" srcId="{460D0187-8009-4BE2-B191-DD1D03C73BFF}" destId="{13B25F41-AD46-4FA1-8EF3-8B1EEF6B3F9B}" srcOrd="1" destOrd="0" presId="urn:microsoft.com/office/officeart/2005/8/layout/hierarchy3"/>
    <dgm:cxn modelId="{63DEFA9D-0A3A-402F-A31D-E2748DCDDDEB}" type="presParOf" srcId="{460D0187-8009-4BE2-B191-DD1D03C73BFF}" destId="{D64E767E-EA74-47CF-B878-B0F655200516}" srcOrd="2" destOrd="0" presId="urn:microsoft.com/office/officeart/2005/8/layout/hierarchy3"/>
    <dgm:cxn modelId="{EFB9908C-9873-42A9-8E12-07AE17641848}" type="presParOf" srcId="{460D0187-8009-4BE2-B191-DD1D03C73BFF}" destId="{DDE86BB5-3B5E-48D4-8518-9BEFBD9698BD}" srcOrd="3" destOrd="0" presId="urn:microsoft.com/office/officeart/2005/8/layout/hierarchy3"/>
    <dgm:cxn modelId="{CB44B9E0-1AA5-44FC-95C1-0D87003A2518}" type="presParOf" srcId="{460D0187-8009-4BE2-B191-DD1D03C73BFF}" destId="{CC0E329D-4715-4A16-9EC2-D8B5B3601286}" srcOrd="4" destOrd="0" presId="urn:microsoft.com/office/officeart/2005/8/layout/hierarchy3"/>
    <dgm:cxn modelId="{5987F2C5-3D3C-4F52-AAED-63ECA9149002}" type="presParOf" srcId="{460D0187-8009-4BE2-B191-DD1D03C73BFF}" destId="{8A8C3431-501D-423E-9F69-920AD745161A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A7294F8-E2C3-424B-8F59-D1824B168E5B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4B515C77-4900-407D-B415-353868A9C181}">
      <dgm:prSet phldrT="[文字]"/>
      <dgm:spPr/>
      <dgm:t>
        <a:bodyPr/>
        <a:lstStyle/>
        <a:p>
          <a:pPr rtl="0"/>
          <a:r>
            <a:rPr kumimoji="0" lang="zh-TW" altLang="en-US" b="1" i="0" u="none" strike="noStrike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dobe 繁黑體 Std B" pitchFamily="34" charset="-120"/>
              <a:ea typeface="Adobe 繁黑體 Std B" pitchFamily="34" charset="-120"/>
              <a:cs typeface="+mn-cs"/>
            </a:rPr>
            <a:t>重視弱勢</a:t>
          </a:r>
          <a:r>
            <a:rPr kumimoji="0" lang="en-US" altLang="zh-TW" b="1" i="0" u="none" strike="noStrike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dobe 繁黑體 Std B" pitchFamily="34" charset="-120"/>
              <a:ea typeface="Adobe 黑体 Std R"/>
              <a:cs typeface="+mn-cs"/>
            </a:rPr>
            <a:t/>
          </a:r>
          <a:br>
            <a:rPr kumimoji="0" lang="en-US" altLang="zh-TW" b="1" i="0" u="none" strike="noStrike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dobe 繁黑體 Std B" pitchFamily="34" charset="-120"/>
              <a:ea typeface="Adobe 黑体 Std R"/>
              <a:cs typeface="+mn-cs"/>
            </a:rPr>
          </a:br>
          <a:r>
            <a:rPr kumimoji="0" lang="zh-TW" altLang="en-US" b="1" i="0" u="none" strike="noStrike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dobe 繁黑體 Std B" pitchFamily="34" charset="-120"/>
              <a:ea typeface="Adobe 繁黑體 Std B" pitchFamily="34" charset="-120"/>
              <a:cs typeface="+mn-cs"/>
            </a:rPr>
            <a:t>主動關懷</a:t>
          </a:r>
          <a:endParaRPr lang="zh-TW" altLang="en-US" dirty="0"/>
        </a:p>
      </dgm:t>
    </dgm:pt>
    <dgm:pt modelId="{C0AAB2B7-5D36-4345-B520-9F3BDAA3CBB1}" type="parTrans" cxnId="{4D874251-6511-405D-96D9-066875EF4CDA}">
      <dgm:prSet/>
      <dgm:spPr/>
      <dgm:t>
        <a:bodyPr/>
        <a:lstStyle/>
        <a:p>
          <a:endParaRPr lang="zh-TW" altLang="en-US"/>
        </a:p>
      </dgm:t>
    </dgm:pt>
    <dgm:pt modelId="{A8C9B6C0-FCD4-48B8-B4A7-A639AAD3F534}" type="sibTrans" cxnId="{4D874251-6511-405D-96D9-066875EF4CDA}">
      <dgm:prSet/>
      <dgm:spPr/>
      <dgm:t>
        <a:bodyPr/>
        <a:lstStyle/>
        <a:p>
          <a:endParaRPr lang="zh-TW" altLang="en-US"/>
        </a:p>
      </dgm:t>
    </dgm:pt>
    <dgm:pt modelId="{F6358E97-EE74-48D3-9671-18EA6D2AA83B}">
      <dgm:prSet phldrT="[文字]"/>
      <dgm:spPr/>
      <dgm:t>
        <a:bodyPr/>
        <a:lstStyle/>
        <a:p>
          <a:r>
            <a:rPr lang="zh-TW" altLang="zh-TW" b="1" dirty="0" smtClean="0">
              <a:solidFill>
                <a:srgbClr val="071CDF"/>
              </a:solidFill>
              <a:latin typeface="Cataneo BT" pitchFamily="66" charset="0"/>
              <a:ea typeface="標楷體" pitchFamily="65" charset="-120"/>
            </a:rPr>
            <a:t>協助國</a:t>
          </a:r>
          <a:r>
            <a:rPr lang="zh-TW" altLang="en-US" b="1" dirty="0" smtClean="0">
              <a:solidFill>
                <a:srgbClr val="071CDF"/>
              </a:solidFill>
              <a:latin typeface="Cataneo BT" pitchFamily="66" charset="0"/>
              <a:ea typeface="標楷體" pitchFamily="65" charset="-120"/>
            </a:rPr>
            <a:t>中九年級</a:t>
          </a:r>
          <a:r>
            <a:rPr lang="zh-TW" altLang="zh-TW" b="1" dirty="0" smtClean="0">
              <a:solidFill>
                <a:srgbClr val="071CDF"/>
              </a:solidFill>
              <a:latin typeface="Cataneo BT" pitchFamily="66" charset="0"/>
              <a:ea typeface="標楷體" pitchFamily="65" charset="-120"/>
            </a:rPr>
            <a:t>學生了解所選志願與其</a:t>
          </a:r>
          <a:r>
            <a:rPr lang="zh-TW" altLang="zh-TW" b="1" dirty="0" smtClean="0">
              <a:solidFill>
                <a:srgbClr val="FF0000"/>
              </a:solidFill>
              <a:latin typeface="Cataneo BT" pitchFamily="66" charset="0"/>
              <a:ea typeface="標楷體" pitchFamily="65" charset="-120"/>
            </a:rPr>
            <a:t>志趣相符</a:t>
          </a:r>
          <a:r>
            <a:rPr lang="zh-TW" altLang="zh-TW" b="1" dirty="0" smtClean="0">
              <a:solidFill>
                <a:srgbClr val="071CDF"/>
              </a:solidFill>
              <a:latin typeface="Cataneo BT" pitchFamily="66" charset="0"/>
              <a:ea typeface="標楷體" pitchFamily="65" charset="-120"/>
            </a:rPr>
            <a:t>程度</a:t>
          </a:r>
          <a:endParaRPr lang="zh-TW" altLang="en-US" b="1" dirty="0">
            <a:solidFill>
              <a:srgbClr val="071CDF"/>
            </a:solidFill>
            <a:latin typeface="Cataneo BT" pitchFamily="66" charset="0"/>
            <a:ea typeface="標楷體" pitchFamily="65" charset="-120"/>
          </a:endParaRPr>
        </a:p>
      </dgm:t>
    </dgm:pt>
    <dgm:pt modelId="{7C5E2B86-ACDB-45B2-BACB-72CBE4D313A4}" type="parTrans" cxnId="{44EE1A52-06AF-4D9E-920B-7E2D4C5F882A}">
      <dgm:prSet/>
      <dgm:spPr/>
      <dgm:t>
        <a:bodyPr/>
        <a:lstStyle/>
        <a:p>
          <a:endParaRPr lang="zh-TW" altLang="en-US"/>
        </a:p>
      </dgm:t>
    </dgm:pt>
    <dgm:pt modelId="{BFA099DC-10AA-4199-876B-588F0FB9A352}" type="sibTrans" cxnId="{44EE1A52-06AF-4D9E-920B-7E2D4C5F882A}">
      <dgm:prSet/>
      <dgm:spPr/>
      <dgm:t>
        <a:bodyPr/>
        <a:lstStyle/>
        <a:p>
          <a:endParaRPr lang="zh-TW" altLang="en-US"/>
        </a:p>
      </dgm:t>
    </dgm:pt>
    <dgm:pt modelId="{72F73EA6-4878-4506-9E6A-824D40D8135B}">
      <dgm:prSet phldrT="[文字]"/>
      <dgm:spPr/>
      <dgm:t>
        <a:bodyPr/>
        <a:lstStyle/>
        <a:p>
          <a:r>
            <a:rPr lang="zh-TW" altLang="en-US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繁黑體 Std B" pitchFamily="34" charset="-120"/>
              <a:ea typeface="Adobe 繁黑體 Std B" pitchFamily="34" charset="-120"/>
            </a:rPr>
            <a:t>適性選擇</a:t>
          </a:r>
          <a:r>
            <a:rPr lang="en-US" altLang="zh-TW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繁黑體 Std B" pitchFamily="34" charset="-120"/>
              <a:ea typeface="Adobe 繁黑體 Std B" pitchFamily="34" charset="-120"/>
            </a:rPr>
            <a:t/>
          </a:r>
          <a:br>
            <a:rPr lang="en-US" altLang="zh-TW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繁黑體 Std B" pitchFamily="34" charset="-120"/>
              <a:ea typeface="Adobe 繁黑體 Std B" pitchFamily="34" charset="-120"/>
            </a:rPr>
          </a:br>
          <a:r>
            <a:rPr lang="zh-TW" altLang="en-US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繁黑體 Std B" pitchFamily="34" charset="-120"/>
              <a:ea typeface="Adobe 繁黑體 Std B" pitchFamily="34" charset="-120"/>
            </a:rPr>
            <a:t>就近入學</a:t>
          </a:r>
          <a:endParaRPr lang="zh-TW" altLang="en-US" dirty="0"/>
        </a:p>
      </dgm:t>
    </dgm:pt>
    <dgm:pt modelId="{D685186F-294A-4511-832A-1FE4AE56596C}" type="parTrans" cxnId="{90E73E36-1ABA-4708-9B4C-05B8B8917BB5}">
      <dgm:prSet/>
      <dgm:spPr/>
      <dgm:t>
        <a:bodyPr/>
        <a:lstStyle/>
        <a:p>
          <a:endParaRPr lang="zh-TW" altLang="en-US"/>
        </a:p>
      </dgm:t>
    </dgm:pt>
    <dgm:pt modelId="{BBD2AEB5-98A7-48E0-94E5-261A01435AD4}" type="sibTrans" cxnId="{90E73E36-1ABA-4708-9B4C-05B8B8917BB5}">
      <dgm:prSet/>
      <dgm:spPr/>
      <dgm:t>
        <a:bodyPr/>
        <a:lstStyle/>
        <a:p>
          <a:endParaRPr lang="zh-TW" altLang="en-US"/>
        </a:p>
      </dgm:t>
    </dgm:pt>
    <dgm:pt modelId="{C77D84B1-90B7-40B2-9534-58F6B4C36E44}">
      <dgm:prSet phldrT="[文字]"/>
      <dgm:spPr/>
      <dgm:t>
        <a:bodyPr/>
        <a:lstStyle/>
        <a:p>
          <a:r>
            <a:rPr lang="zh-TW" altLang="en-US" b="1" dirty="0" smtClean="0">
              <a:solidFill>
                <a:srgbClr val="071CDF"/>
              </a:solidFill>
              <a:latin typeface="Cataneo BT" pitchFamily="66" charset="0"/>
              <a:ea typeface="標楷體" pitchFamily="65" charset="-120"/>
            </a:rPr>
            <a:t>強化</a:t>
          </a:r>
          <a:r>
            <a:rPr lang="zh-TW" altLang="zh-TW" b="1" dirty="0" smtClean="0">
              <a:solidFill>
                <a:srgbClr val="071CDF"/>
              </a:solidFill>
              <a:latin typeface="Cataneo BT" pitchFamily="66" charset="0"/>
              <a:ea typeface="標楷體" pitchFamily="65" charset="-120"/>
            </a:rPr>
            <a:t>「</a:t>
          </a:r>
          <a:r>
            <a:rPr lang="zh-TW" altLang="zh-TW" b="1" dirty="0" smtClean="0">
              <a:solidFill>
                <a:srgbClr val="FF0000"/>
              </a:solidFill>
              <a:latin typeface="Cataneo BT" pitchFamily="66" charset="0"/>
              <a:ea typeface="標楷體" pitchFamily="65" charset="-120"/>
            </a:rPr>
            <a:t>國中學生生涯輔導紀錄手冊</a:t>
          </a:r>
          <a:r>
            <a:rPr lang="zh-TW" altLang="zh-TW" b="1" dirty="0" smtClean="0">
              <a:solidFill>
                <a:srgbClr val="071CDF"/>
              </a:solidFill>
              <a:latin typeface="Cataneo BT" pitchFamily="66" charset="0"/>
              <a:ea typeface="標楷體" pitchFamily="65" charset="-120"/>
            </a:rPr>
            <a:t>」</a:t>
          </a:r>
          <a:r>
            <a:rPr lang="zh-TW" altLang="en-US" b="1" dirty="0" smtClean="0">
              <a:solidFill>
                <a:srgbClr val="071CDF"/>
              </a:solidFill>
              <a:latin typeface="Cataneo BT" pitchFamily="66" charset="0"/>
              <a:ea typeface="標楷體" pitchFamily="65" charset="-120"/>
            </a:rPr>
            <a:t>功效</a:t>
          </a:r>
          <a:endParaRPr lang="zh-TW" altLang="en-US" b="1" dirty="0">
            <a:solidFill>
              <a:srgbClr val="071CDF"/>
            </a:solidFill>
            <a:latin typeface="Cataneo BT" pitchFamily="66" charset="0"/>
            <a:ea typeface="標楷體" pitchFamily="65" charset="-120"/>
          </a:endParaRPr>
        </a:p>
      </dgm:t>
    </dgm:pt>
    <dgm:pt modelId="{430A20A1-2E0F-47C2-B513-070B19DDC50F}" type="parTrans" cxnId="{2EA8C153-792D-4AD0-849C-C7E4FAE5D8AD}">
      <dgm:prSet/>
      <dgm:spPr/>
      <dgm:t>
        <a:bodyPr/>
        <a:lstStyle/>
        <a:p>
          <a:endParaRPr lang="zh-TW" altLang="en-US"/>
        </a:p>
      </dgm:t>
    </dgm:pt>
    <dgm:pt modelId="{72647B22-F900-4246-A10C-A74FEA3030DF}" type="sibTrans" cxnId="{2EA8C153-792D-4AD0-849C-C7E4FAE5D8AD}">
      <dgm:prSet/>
      <dgm:spPr/>
      <dgm:t>
        <a:bodyPr/>
        <a:lstStyle/>
        <a:p>
          <a:endParaRPr lang="zh-TW" altLang="en-US"/>
        </a:p>
      </dgm:t>
    </dgm:pt>
    <dgm:pt modelId="{732B017C-B89B-4EC1-905B-EA542C787D2D}">
      <dgm:prSet phldrT="[文字]"/>
      <dgm:spPr/>
      <dgm:t>
        <a:bodyPr/>
        <a:lstStyle/>
        <a:p>
          <a:r>
            <a:rPr lang="zh-TW" altLang="en-US" b="1" dirty="0" smtClean="0">
              <a:solidFill>
                <a:srgbClr val="071CDF"/>
              </a:solidFill>
              <a:latin typeface="Cataneo BT" pitchFamily="66" charset="0"/>
              <a:ea typeface="標楷體" pitchFamily="65" charset="-120"/>
            </a:rPr>
            <a:t>強化</a:t>
          </a:r>
          <a:r>
            <a:rPr lang="zh-TW" altLang="zh-TW" b="1" dirty="0" smtClean="0">
              <a:solidFill>
                <a:srgbClr val="071CDF"/>
              </a:solidFill>
              <a:latin typeface="Cataneo BT" pitchFamily="66" charset="0"/>
              <a:ea typeface="標楷體" pitchFamily="65" charset="-120"/>
            </a:rPr>
            <a:t>教師</a:t>
          </a:r>
          <a:r>
            <a:rPr lang="zh-TW" altLang="en-US" b="1" dirty="0" smtClean="0">
              <a:solidFill>
                <a:srgbClr val="071CDF"/>
              </a:solidFill>
              <a:latin typeface="Cataneo BT" pitchFamily="66" charset="0"/>
              <a:ea typeface="標楷體" pitchFamily="65" charset="-120"/>
            </a:rPr>
            <a:t>與</a:t>
          </a:r>
          <a:r>
            <a:rPr lang="zh-TW" altLang="zh-TW" b="1" dirty="0" smtClean="0">
              <a:solidFill>
                <a:srgbClr val="071CDF"/>
              </a:solidFill>
              <a:latin typeface="Cataneo BT" pitchFamily="66" charset="0"/>
              <a:ea typeface="標楷體" pitchFamily="65" charset="-120"/>
            </a:rPr>
            <a:t>家長對</a:t>
          </a:r>
          <a:r>
            <a:rPr lang="zh-TW" altLang="en-US" b="1" dirty="0" smtClean="0">
              <a:solidFill>
                <a:srgbClr val="FF0000"/>
              </a:solidFill>
              <a:latin typeface="Cataneo BT" pitchFamily="66" charset="0"/>
              <a:ea typeface="標楷體" pitchFamily="65" charset="-120"/>
            </a:rPr>
            <a:t>高中職校特色</a:t>
          </a:r>
          <a:r>
            <a:rPr lang="zh-TW" altLang="en-US" b="1" dirty="0" smtClean="0">
              <a:solidFill>
                <a:srgbClr val="071CDF"/>
              </a:solidFill>
              <a:latin typeface="Cataneo BT" pitchFamily="66" charset="0"/>
              <a:ea typeface="標楷體" pitchFamily="65" charset="-120"/>
            </a:rPr>
            <a:t>及</a:t>
          </a:r>
          <a:r>
            <a:rPr lang="zh-TW" altLang="zh-TW" b="1" dirty="0" smtClean="0">
              <a:solidFill>
                <a:srgbClr val="FF0000"/>
              </a:solidFill>
              <a:latin typeface="Cataneo BT" pitchFamily="66" charset="0"/>
              <a:ea typeface="標楷體" pitchFamily="65" charset="-120"/>
            </a:rPr>
            <a:t>技職體系群科</a:t>
          </a:r>
          <a:r>
            <a:rPr lang="zh-TW" altLang="zh-TW" b="1" dirty="0" smtClean="0">
              <a:solidFill>
                <a:srgbClr val="071CDF"/>
              </a:solidFill>
              <a:latin typeface="Cataneo BT" pitchFamily="66" charset="0"/>
              <a:ea typeface="標楷體" pitchFamily="65" charset="-120"/>
            </a:rPr>
            <a:t>之知能</a:t>
          </a:r>
          <a:endParaRPr lang="zh-TW" altLang="en-US" b="1" dirty="0">
            <a:solidFill>
              <a:srgbClr val="071CDF"/>
            </a:solidFill>
            <a:latin typeface="Cataneo BT" pitchFamily="66" charset="0"/>
            <a:ea typeface="標楷體" pitchFamily="65" charset="-120"/>
          </a:endParaRPr>
        </a:p>
      </dgm:t>
    </dgm:pt>
    <dgm:pt modelId="{B06F0D9E-C39A-461A-BBFD-4C92DDC0E71B}" type="parTrans" cxnId="{1C7373C9-80C9-4266-ADB7-34562EC26FF1}">
      <dgm:prSet/>
      <dgm:spPr/>
      <dgm:t>
        <a:bodyPr/>
        <a:lstStyle/>
        <a:p>
          <a:endParaRPr lang="zh-TW" altLang="en-US"/>
        </a:p>
      </dgm:t>
    </dgm:pt>
    <dgm:pt modelId="{9EEAFA65-20D4-456B-AB21-818E50DA3C00}" type="sibTrans" cxnId="{1C7373C9-80C9-4266-ADB7-34562EC26FF1}">
      <dgm:prSet/>
      <dgm:spPr/>
      <dgm:t>
        <a:bodyPr/>
        <a:lstStyle/>
        <a:p>
          <a:endParaRPr lang="zh-TW" altLang="en-US"/>
        </a:p>
      </dgm:t>
    </dgm:pt>
    <dgm:pt modelId="{F0F0C97F-9873-4D86-9181-487AFD417D22}">
      <dgm:prSet phldrT="[文字]"/>
      <dgm:spPr/>
      <dgm:t>
        <a:bodyPr/>
        <a:lstStyle/>
        <a:p>
          <a:r>
            <a:rPr lang="zh-TW" altLang="en-US" b="1" dirty="0" smtClean="0">
              <a:solidFill>
                <a:srgbClr val="071CDF"/>
              </a:solidFill>
              <a:latin typeface="Cataneo BT" pitchFamily="66" charset="0"/>
              <a:ea typeface="標楷體" pitchFamily="65" charset="-120"/>
            </a:rPr>
            <a:t>強化</a:t>
          </a:r>
          <a:r>
            <a:rPr lang="zh-TW" altLang="zh-TW" b="1" dirty="0" smtClean="0">
              <a:solidFill>
                <a:srgbClr val="071CDF"/>
              </a:solidFill>
              <a:latin typeface="Cataneo BT" pitchFamily="66" charset="0"/>
              <a:ea typeface="標楷體" pitchFamily="65" charset="-120"/>
            </a:rPr>
            <a:t>關心</a:t>
          </a:r>
          <a:r>
            <a:rPr lang="zh-TW" altLang="zh-TW" b="1" dirty="0" smtClean="0">
              <a:solidFill>
                <a:srgbClr val="FF0000"/>
              </a:solidFill>
              <a:latin typeface="Cataneo BT" pitchFamily="66" charset="0"/>
              <a:ea typeface="標楷體" pitchFamily="65" charset="-120"/>
            </a:rPr>
            <a:t>學習弱勢</a:t>
          </a:r>
          <a:r>
            <a:rPr lang="zh-TW" altLang="zh-TW" b="1" dirty="0" smtClean="0">
              <a:solidFill>
                <a:srgbClr val="071CDF"/>
              </a:solidFill>
              <a:latin typeface="Cataneo BT" pitchFamily="66" charset="0"/>
              <a:ea typeface="標楷體" pitchFamily="65" charset="-120"/>
            </a:rPr>
            <a:t>的孩子</a:t>
          </a:r>
          <a:r>
            <a:rPr lang="zh-TW" altLang="en-US" b="1" dirty="0" smtClean="0">
              <a:solidFill>
                <a:srgbClr val="071CDF"/>
              </a:solidFill>
              <a:latin typeface="Cataneo BT" pitchFamily="66" charset="0"/>
              <a:ea typeface="標楷體" pitchFamily="65" charset="-120"/>
            </a:rPr>
            <a:t>，例如：高關懷、技藝課程、中介教育學生等；落實教育正義</a:t>
          </a:r>
          <a:endParaRPr lang="zh-TW" altLang="en-US" b="1" dirty="0">
            <a:solidFill>
              <a:srgbClr val="071CDF"/>
            </a:solidFill>
            <a:latin typeface="Cataneo BT" pitchFamily="66" charset="0"/>
            <a:ea typeface="標楷體" pitchFamily="65" charset="-120"/>
          </a:endParaRPr>
        </a:p>
      </dgm:t>
    </dgm:pt>
    <dgm:pt modelId="{7BA3955B-B164-4156-80EE-A27A7EE83A6A}" type="parTrans" cxnId="{FA8F6E7A-020C-4CF8-B8D1-07D0F97F8DA3}">
      <dgm:prSet/>
      <dgm:spPr/>
      <dgm:t>
        <a:bodyPr/>
        <a:lstStyle/>
        <a:p>
          <a:endParaRPr lang="zh-TW" altLang="en-US"/>
        </a:p>
      </dgm:t>
    </dgm:pt>
    <dgm:pt modelId="{83B6363B-5CCB-4958-BD8F-93DA2098A845}" type="sibTrans" cxnId="{FA8F6E7A-020C-4CF8-B8D1-07D0F97F8DA3}">
      <dgm:prSet/>
      <dgm:spPr/>
      <dgm:t>
        <a:bodyPr/>
        <a:lstStyle/>
        <a:p>
          <a:endParaRPr lang="zh-TW" altLang="en-US"/>
        </a:p>
      </dgm:t>
    </dgm:pt>
    <dgm:pt modelId="{F3AC352E-4F98-4DAD-A329-4E4058193C6C}" type="pres">
      <dgm:prSet presAssocID="{1A7294F8-E2C3-424B-8F59-D1824B168E5B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F89CE0B6-5BE2-4906-8597-900A56849A4C}" type="pres">
      <dgm:prSet presAssocID="{4B515C77-4900-407D-B415-353868A9C181}" presName="linNode" presStyleCnt="0"/>
      <dgm:spPr/>
    </dgm:pt>
    <dgm:pt modelId="{3CB4E791-9F45-4C21-9A77-5864A2C258E4}" type="pres">
      <dgm:prSet presAssocID="{4B515C77-4900-407D-B415-353868A9C181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3FDC41E-62A9-4680-B334-C5748BD48AB6}" type="pres">
      <dgm:prSet presAssocID="{4B515C77-4900-407D-B415-353868A9C181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C6BA77E-04FE-452F-B7F8-A36ED91B9377}" type="pres">
      <dgm:prSet presAssocID="{A8C9B6C0-FCD4-48B8-B4A7-A639AAD3F534}" presName="spacing" presStyleCnt="0"/>
      <dgm:spPr/>
    </dgm:pt>
    <dgm:pt modelId="{B1DE2DA5-8E03-4AC3-844A-72FEAB9E79BC}" type="pres">
      <dgm:prSet presAssocID="{72F73EA6-4878-4506-9E6A-824D40D8135B}" presName="linNode" presStyleCnt="0"/>
      <dgm:spPr/>
    </dgm:pt>
    <dgm:pt modelId="{FF86321D-DBEE-4605-A8D8-E232928FEBBE}" type="pres">
      <dgm:prSet presAssocID="{72F73EA6-4878-4506-9E6A-824D40D8135B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0F8FB36-B13A-4447-8271-9B20346BBFCE}" type="pres">
      <dgm:prSet presAssocID="{72F73EA6-4878-4506-9E6A-824D40D8135B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F0923518-8EC3-4580-9EEC-C87BBFF6529F}" type="presOf" srcId="{72F73EA6-4878-4506-9E6A-824D40D8135B}" destId="{FF86321D-DBEE-4605-A8D8-E232928FEBBE}" srcOrd="0" destOrd="0" presId="urn:microsoft.com/office/officeart/2005/8/layout/vList6"/>
    <dgm:cxn modelId="{2EA8C153-792D-4AD0-849C-C7E4FAE5D8AD}" srcId="{72F73EA6-4878-4506-9E6A-824D40D8135B}" destId="{C77D84B1-90B7-40B2-9534-58F6B4C36E44}" srcOrd="0" destOrd="0" parTransId="{430A20A1-2E0F-47C2-B513-070B19DDC50F}" sibTransId="{72647B22-F900-4246-A10C-A74FEA3030DF}"/>
    <dgm:cxn modelId="{4D874251-6511-405D-96D9-066875EF4CDA}" srcId="{1A7294F8-E2C3-424B-8F59-D1824B168E5B}" destId="{4B515C77-4900-407D-B415-353868A9C181}" srcOrd="0" destOrd="0" parTransId="{C0AAB2B7-5D36-4345-B520-9F3BDAA3CBB1}" sibTransId="{A8C9B6C0-FCD4-48B8-B4A7-A639AAD3F534}"/>
    <dgm:cxn modelId="{90E73E36-1ABA-4708-9B4C-05B8B8917BB5}" srcId="{1A7294F8-E2C3-424B-8F59-D1824B168E5B}" destId="{72F73EA6-4878-4506-9E6A-824D40D8135B}" srcOrd="1" destOrd="0" parTransId="{D685186F-294A-4511-832A-1FE4AE56596C}" sibTransId="{BBD2AEB5-98A7-48E0-94E5-261A01435AD4}"/>
    <dgm:cxn modelId="{44EE1A52-06AF-4D9E-920B-7E2D4C5F882A}" srcId="{4B515C77-4900-407D-B415-353868A9C181}" destId="{F6358E97-EE74-48D3-9671-18EA6D2AA83B}" srcOrd="0" destOrd="0" parTransId="{7C5E2B86-ACDB-45B2-BACB-72CBE4D313A4}" sibTransId="{BFA099DC-10AA-4199-876B-588F0FB9A352}"/>
    <dgm:cxn modelId="{D6F5F49E-84CE-40E6-8A46-6FD104EA78F7}" type="presOf" srcId="{732B017C-B89B-4EC1-905B-EA542C787D2D}" destId="{80F8FB36-B13A-4447-8271-9B20346BBFCE}" srcOrd="0" destOrd="1" presId="urn:microsoft.com/office/officeart/2005/8/layout/vList6"/>
    <dgm:cxn modelId="{88D58785-E8BA-4073-B975-63D677F50679}" type="presOf" srcId="{F6358E97-EE74-48D3-9671-18EA6D2AA83B}" destId="{13FDC41E-62A9-4680-B334-C5748BD48AB6}" srcOrd="0" destOrd="0" presId="urn:microsoft.com/office/officeart/2005/8/layout/vList6"/>
    <dgm:cxn modelId="{93A5B4CD-5D50-4525-82E0-0E1838BEC177}" type="presOf" srcId="{C77D84B1-90B7-40B2-9534-58F6B4C36E44}" destId="{80F8FB36-B13A-4447-8271-9B20346BBFCE}" srcOrd="0" destOrd="0" presId="urn:microsoft.com/office/officeart/2005/8/layout/vList6"/>
    <dgm:cxn modelId="{C5DCCBDA-DEB1-4F3C-9C76-9F45EB2B1864}" type="presOf" srcId="{F0F0C97F-9873-4D86-9181-487AFD417D22}" destId="{13FDC41E-62A9-4680-B334-C5748BD48AB6}" srcOrd="0" destOrd="1" presId="urn:microsoft.com/office/officeart/2005/8/layout/vList6"/>
    <dgm:cxn modelId="{FA8F6E7A-020C-4CF8-B8D1-07D0F97F8DA3}" srcId="{4B515C77-4900-407D-B415-353868A9C181}" destId="{F0F0C97F-9873-4D86-9181-487AFD417D22}" srcOrd="1" destOrd="0" parTransId="{7BA3955B-B164-4156-80EE-A27A7EE83A6A}" sibTransId="{83B6363B-5CCB-4958-BD8F-93DA2098A845}"/>
    <dgm:cxn modelId="{1B7A8596-2338-4571-B246-AEC841D686A4}" type="presOf" srcId="{1A7294F8-E2C3-424B-8F59-D1824B168E5B}" destId="{F3AC352E-4F98-4DAD-A329-4E4058193C6C}" srcOrd="0" destOrd="0" presId="urn:microsoft.com/office/officeart/2005/8/layout/vList6"/>
    <dgm:cxn modelId="{A85F9933-833C-44D8-9EA1-59D735B7F0C4}" type="presOf" srcId="{4B515C77-4900-407D-B415-353868A9C181}" destId="{3CB4E791-9F45-4C21-9A77-5864A2C258E4}" srcOrd="0" destOrd="0" presId="urn:microsoft.com/office/officeart/2005/8/layout/vList6"/>
    <dgm:cxn modelId="{1C7373C9-80C9-4266-ADB7-34562EC26FF1}" srcId="{72F73EA6-4878-4506-9E6A-824D40D8135B}" destId="{732B017C-B89B-4EC1-905B-EA542C787D2D}" srcOrd="1" destOrd="0" parTransId="{B06F0D9E-C39A-461A-BBFD-4C92DDC0E71B}" sibTransId="{9EEAFA65-20D4-456B-AB21-818E50DA3C00}"/>
    <dgm:cxn modelId="{2A5ABDAA-9CFC-4750-AA78-941734328398}" type="presParOf" srcId="{F3AC352E-4F98-4DAD-A329-4E4058193C6C}" destId="{F89CE0B6-5BE2-4906-8597-900A56849A4C}" srcOrd="0" destOrd="0" presId="urn:microsoft.com/office/officeart/2005/8/layout/vList6"/>
    <dgm:cxn modelId="{13EC5868-46D0-4164-A046-B581F78CE25A}" type="presParOf" srcId="{F89CE0B6-5BE2-4906-8597-900A56849A4C}" destId="{3CB4E791-9F45-4C21-9A77-5864A2C258E4}" srcOrd="0" destOrd="0" presId="urn:microsoft.com/office/officeart/2005/8/layout/vList6"/>
    <dgm:cxn modelId="{FD664F1E-95E9-4854-910B-1406916C325F}" type="presParOf" srcId="{F89CE0B6-5BE2-4906-8597-900A56849A4C}" destId="{13FDC41E-62A9-4680-B334-C5748BD48AB6}" srcOrd="1" destOrd="0" presId="urn:microsoft.com/office/officeart/2005/8/layout/vList6"/>
    <dgm:cxn modelId="{A224F622-9F60-44E4-9308-D9A461CC2291}" type="presParOf" srcId="{F3AC352E-4F98-4DAD-A329-4E4058193C6C}" destId="{3C6BA77E-04FE-452F-B7F8-A36ED91B9377}" srcOrd="1" destOrd="0" presId="urn:microsoft.com/office/officeart/2005/8/layout/vList6"/>
    <dgm:cxn modelId="{EE60ADA1-1D10-4C05-B629-473404BEACE1}" type="presParOf" srcId="{F3AC352E-4F98-4DAD-A329-4E4058193C6C}" destId="{B1DE2DA5-8E03-4AC3-844A-72FEAB9E79BC}" srcOrd="2" destOrd="0" presId="urn:microsoft.com/office/officeart/2005/8/layout/vList6"/>
    <dgm:cxn modelId="{1124519A-184F-4A9A-B330-51F3BC751179}" type="presParOf" srcId="{B1DE2DA5-8E03-4AC3-844A-72FEAB9E79BC}" destId="{FF86321D-DBEE-4605-A8D8-E232928FEBBE}" srcOrd="0" destOrd="0" presId="urn:microsoft.com/office/officeart/2005/8/layout/vList6"/>
    <dgm:cxn modelId="{BF00A0B0-1800-47A4-A2EA-04260D16EC16}" type="presParOf" srcId="{B1DE2DA5-8E03-4AC3-844A-72FEAB9E79BC}" destId="{80F8FB36-B13A-4447-8271-9B20346BBFCE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E7FB022-EEB9-4DE1-8CBE-DB865A521DE9}" type="doc">
      <dgm:prSet loTypeId="urn:microsoft.com/office/officeart/2005/8/layout/hProcess9" loCatId="process" qsTypeId="urn:microsoft.com/office/officeart/2005/8/quickstyle/simple1" qsCatId="simple" csTypeId="urn:microsoft.com/office/officeart/2005/8/colors/colorful2" csCatId="colorful" phldr="1"/>
      <dgm:spPr/>
    </dgm:pt>
    <dgm:pt modelId="{17414668-8E7C-4E21-B6B3-47472D869B83}">
      <dgm:prSet phldrT="[文字]" custT="1"/>
      <dgm:spPr>
        <a:ln w="38100">
          <a:solidFill>
            <a:schemeClr val="bg1"/>
          </a:solidFill>
        </a:ln>
      </dgm:spPr>
      <dgm:t>
        <a:bodyPr/>
        <a:lstStyle/>
        <a:p>
          <a:pPr>
            <a:lnSpc>
              <a:spcPts val="4200"/>
            </a:lnSpc>
            <a:spcAft>
              <a:spcPts val="0"/>
            </a:spcAft>
          </a:pPr>
          <a:r>
            <a:rPr lang="zh-TW" altLang="en-US" sz="36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rPr>
            <a:t>探索體驗</a:t>
          </a:r>
          <a:endParaRPr lang="zh-TW" altLang="en-US" sz="3600" b="1" dirty="0">
            <a:solidFill>
              <a:srgbClr val="0070C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標楷體" pitchFamily="65" charset="-120"/>
            <a:ea typeface="標楷體" pitchFamily="65" charset="-120"/>
          </a:endParaRPr>
        </a:p>
      </dgm:t>
    </dgm:pt>
    <dgm:pt modelId="{C0DF0925-6305-4C9F-B17C-0A6FACFA9506}" type="parTrans" cxnId="{5ECA2F85-633C-4971-80F5-9E5AA0F40480}">
      <dgm:prSet/>
      <dgm:spPr/>
      <dgm:t>
        <a:bodyPr/>
        <a:lstStyle/>
        <a:p>
          <a:endParaRPr lang="zh-TW" altLang="en-US"/>
        </a:p>
      </dgm:t>
    </dgm:pt>
    <dgm:pt modelId="{87A83350-A49D-4414-8AAB-AE3F799D8BD6}" type="sibTrans" cxnId="{5ECA2F85-633C-4971-80F5-9E5AA0F40480}">
      <dgm:prSet/>
      <dgm:spPr/>
      <dgm:t>
        <a:bodyPr/>
        <a:lstStyle/>
        <a:p>
          <a:endParaRPr lang="zh-TW" altLang="en-US"/>
        </a:p>
      </dgm:t>
    </dgm:pt>
    <dgm:pt modelId="{CEE05894-7822-459E-AC61-D2BB51DABDA4}">
      <dgm:prSet phldrT="[文字]" custT="1"/>
      <dgm:spPr>
        <a:ln w="38100">
          <a:solidFill>
            <a:schemeClr val="bg1"/>
          </a:solidFill>
        </a:ln>
      </dgm:spPr>
      <dgm:t>
        <a:bodyPr/>
        <a:lstStyle/>
        <a:p>
          <a:pPr>
            <a:lnSpc>
              <a:spcPts val="4200"/>
            </a:lnSpc>
            <a:spcAft>
              <a:spcPts val="0"/>
            </a:spcAft>
          </a:pPr>
          <a:r>
            <a:rPr lang="zh-TW" altLang="en-US" sz="3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rPr>
            <a:t>統整省思</a:t>
          </a:r>
          <a:endParaRPr lang="zh-TW" altLang="en-US" sz="3600" b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標楷體" pitchFamily="65" charset="-120"/>
            <a:ea typeface="標楷體" pitchFamily="65" charset="-120"/>
          </a:endParaRPr>
        </a:p>
      </dgm:t>
    </dgm:pt>
    <dgm:pt modelId="{B9EB8885-14C4-4395-8887-B36CA3BA7F16}" type="parTrans" cxnId="{27F197B4-1DCB-4997-8B48-B5B6D744CFB4}">
      <dgm:prSet/>
      <dgm:spPr/>
      <dgm:t>
        <a:bodyPr/>
        <a:lstStyle/>
        <a:p>
          <a:endParaRPr lang="zh-TW" altLang="en-US"/>
        </a:p>
      </dgm:t>
    </dgm:pt>
    <dgm:pt modelId="{C5EF45AB-16E1-4A98-913D-B0D95AB2EDB0}" type="sibTrans" cxnId="{27F197B4-1DCB-4997-8B48-B5B6D744CFB4}">
      <dgm:prSet/>
      <dgm:spPr/>
      <dgm:t>
        <a:bodyPr/>
        <a:lstStyle/>
        <a:p>
          <a:endParaRPr lang="zh-TW" altLang="en-US"/>
        </a:p>
      </dgm:t>
    </dgm:pt>
    <dgm:pt modelId="{77867A4E-1F63-4D93-8B2F-BC03263C86AC}">
      <dgm:prSet phldrT="[文字]" custT="1"/>
      <dgm:spPr>
        <a:ln w="38100">
          <a:solidFill>
            <a:schemeClr val="bg1"/>
          </a:solidFill>
        </a:ln>
      </dgm:spPr>
      <dgm:t>
        <a:bodyPr/>
        <a:lstStyle/>
        <a:p>
          <a:pPr>
            <a:lnSpc>
              <a:spcPts val="4200"/>
            </a:lnSpc>
            <a:spcAft>
              <a:spcPts val="0"/>
            </a:spcAft>
          </a:pPr>
          <a:r>
            <a:rPr lang="zh-TW" altLang="en-US" sz="3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rPr>
            <a:t>宣導培訓</a:t>
          </a:r>
          <a:endParaRPr lang="zh-TW" altLang="en-US" sz="36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標楷體" pitchFamily="65" charset="-120"/>
            <a:ea typeface="標楷體" pitchFamily="65" charset="-120"/>
          </a:endParaRPr>
        </a:p>
      </dgm:t>
    </dgm:pt>
    <dgm:pt modelId="{27880CE7-BB04-4AC9-85A1-5B22670DDD02}" type="parTrans" cxnId="{45440E86-CBD2-4353-8DD2-A6DAEC348622}">
      <dgm:prSet/>
      <dgm:spPr/>
      <dgm:t>
        <a:bodyPr/>
        <a:lstStyle/>
        <a:p>
          <a:endParaRPr lang="zh-TW" altLang="en-US"/>
        </a:p>
      </dgm:t>
    </dgm:pt>
    <dgm:pt modelId="{616B5496-1971-49C3-A82B-306757527324}" type="sibTrans" cxnId="{45440E86-CBD2-4353-8DD2-A6DAEC348622}">
      <dgm:prSet/>
      <dgm:spPr/>
      <dgm:t>
        <a:bodyPr/>
        <a:lstStyle/>
        <a:p>
          <a:endParaRPr lang="zh-TW" altLang="en-US"/>
        </a:p>
      </dgm:t>
    </dgm:pt>
    <dgm:pt modelId="{998F1B80-43EE-4DE1-AC7B-CE25668C6D86}" type="pres">
      <dgm:prSet presAssocID="{1E7FB022-EEB9-4DE1-8CBE-DB865A521DE9}" presName="CompostProcess" presStyleCnt="0">
        <dgm:presLayoutVars>
          <dgm:dir/>
          <dgm:resizeHandles val="exact"/>
        </dgm:presLayoutVars>
      </dgm:prSet>
      <dgm:spPr/>
    </dgm:pt>
    <dgm:pt modelId="{F9281329-A4AE-4C8F-832C-BF34028495B7}" type="pres">
      <dgm:prSet presAssocID="{1E7FB022-EEB9-4DE1-8CBE-DB865A521DE9}" presName="arrow" presStyleLbl="bgShp" presStyleIdx="0" presStyleCnt="1" custScaleX="116703" custLinFactNeighborX="1027" custLinFactNeighborY="1943"/>
      <dgm:spPr>
        <a:gradFill rotWithShape="0">
          <a:gsLst>
            <a:gs pos="0">
              <a:schemeClr val="tx2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tx2">
                <a:lumMod val="75000"/>
              </a:schemeClr>
            </a:gs>
          </a:gsLst>
          <a:lin ang="5400000" scaled="0"/>
        </a:gradFill>
        <a:ln w="12700"/>
      </dgm:spPr>
      <dgm:t>
        <a:bodyPr/>
        <a:lstStyle/>
        <a:p>
          <a:endParaRPr lang="zh-TW" altLang="en-US"/>
        </a:p>
      </dgm:t>
    </dgm:pt>
    <dgm:pt modelId="{4AAB0BAB-227D-4120-8699-4E4878BB4821}" type="pres">
      <dgm:prSet presAssocID="{1E7FB022-EEB9-4DE1-8CBE-DB865A521DE9}" presName="linearProcess" presStyleCnt="0"/>
      <dgm:spPr/>
    </dgm:pt>
    <dgm:pt modelId="{9D93E39F-8CC9-4A1E-9671-C0176B6C9E64}" type="pres">
      <dgm:prSet presAssocID="{77867A4E-1F63-4D93-8B2F-BC03263C86AC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C4503DE-39A3-4E69-8C22-6E0F8A8550A8}" type="pres">
      <dgm:prSet presAssocID="{616B5496-1971-49C3-A82B-306757527324}" presName="sibTrans" presStyleCnt="0"/>
      <dgm:spPr/>
    </dgm:pt>
    <dgm:pt modelId="{F97E00A9-C840-4AB2-A506-BD14EC6DCCD8}" type="pres">
      <dgm:prSet presAssocID="{17414668-8E7C-4E21-B6B3-47472D869B83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720EB95-CD69-45DA-ABE0-FE26936DFC9D}" type="pres">
      <dgm:prSet presAssocID="{87A83350-A49D-4414-8AAB-AE3F799D8BD6}" presName="sibTrans" presStyleCnt="0"/>
      <dgm:spPr/>
    </dgm:pt>
    <dgm:pt modelId="{D6F3213F-45E8-425A-903B-FFC4010A3E0D}" type="pres">
      <dgm:prSet presAssocID="{CEE05894-7822-459E-AC61-D2BB51DABDA4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C48A38FC-2CD0-4434-847E-E5525C9BA131}" type="presOf" srcId="{77867A4E-1F63-4D93-8B2F-BC03263C86AC}" destId="{9D93E39F-8CC9-4A1E-9671-C0176B6C9E64}" srcOrd="0" destOrd="0" presId="urn:microsoft.com/office/officeart/2005/8/layout/hProcess9"/>
    <dgm:cxn modelId="{59B0534C-71A7-4BEE-B6AB-855A18F38B1C}" type="presOf" srcId="{1E7FB022-EEB9-4DE1-8CBE-DB865A521DE9}" destId="{998F1B80-43EE-4DE1-AC7B-CE25668C6D86}" srcOrd="0" destOrd="0" presId="urn:microsoft.com/office/officeart/2005/8/layout/hProcess9"/>
    <dgm:cxn modelId="{45440E86-CBD2-4353-8DD2-A6DAEC348622}" srcId="{1E7FB022-EEB9-4DE1-8CBE-DB865A521DE9}" destId="{77867A4E-1F63-4D93-8B2F-BC03263C86AC}" srcOrd="0" destOrd="0" parTransId="{27880CE7-BB04-4AC9-85A1-5B22670DDD02}" sibTransId="{616B5496-1971-49C3-A82B-306757527324}"/>
    <dgm:cxn modelId="{5ECA2F85-633C-4971-80F5-9E5AA0F40480}" srcId="{1E7FB022-EEB9-4DE1-8CBE-DB865A521DE9}" destId="{17414668-8E7C-4E21-B6B3-47472D869B83}" srcOrd="1" destOrd="0" parTransId="{C0DF0925-6305-4C9F-B17C-0A6FACFA9506}" sibTransId="{87A83350-A49D-4414-8AAB-AE3F799D8BD6}"/>
    <dgm:cxn modelId="{29F4319C-B893-43DA-8161-3A6169C8967A}" type="presOf" srcId="{17414668-8E7C-4E21-B6B3-47472D869B83}" destId="{F97E00A9-C840-4AB2-A506-BD14EC6DCCD8}" srcOrd="0" destOrd="0" presId="urn:microsoft.com/office/officeart/2005/8/layout/hProcess9"/>
    <dgm:cxn modelId="{7ADB8AD8-E34F-405E-8458-F298A144424F}" type="presOf" srcId="{CEE05894-7822-459E-AC61-D2BB51DABDA4}" destId="{D6F3213F-45E8-425A-903B-FFC4010A3E0D}" srcOrd="0" destOrd="0" presId="urn:microsoft.com/office/officeart/2005/8/layout/hProcess9"/>
    <dgm:cxn modelId="{27F197B4-1DCB-4997-8B48-B5B6D744CFB4}" srcId="{1E7FB022-EEB9-4DE1-8CBE-DB865A521DE9}" destId="{CEE05894-7822-459E-AC61-D2BB51DABDA4}" srcOrd="2" destOrd="0" parTransId="{B9EB8885-14C4-4395-8887-B36CA3BA7F16}" sibTransId="{C5EF45AB-16E1-4A98-913D-B0D95AB2EDB0}"/>
    <dgm:cxn modelId="{DFFEB633-F795-450C-BD25-8285597B1E02}" type="presParOf" srcId="{998F1B80-43EE-4DE1-AC7B-CE25668C6D86}" destId="{F9281329-A4AE-4C8F-832C-BF34028495B7}" srcOrd="0" destOrd="0" presId="urn:microsoft.com/office/officeart/2005/8/layout/hProcess9"/>
    <dgm:cxn modelId="{8A7F7643-E646-41DD-B33A-F89C4E4F1E53}" type="presParOf" srcId="{998F1B80-43EE-4DE1-AC7B-CE25668C6D86}" destId="{4AAB0BAB-227D-4120-8699-4E4878BB4821}" srcOrd="1" destOrd="0" presId="urn:microsoft.com/office/officeart/2005/8/layout/hProcess9"/>
    <dgm:cxn modelId="{80E4D51D-5694-4555-BF40-CDB68FB875C7}" type="presParOf" srcId="{4AAB0BAB-227D-4120-8699-4E4878BB4821}" destId="{9D93E39F-8CC9-4A1E-9671-C0176B6C9E64}" srcOrd="0" destOrd="0" presId="urn:microsoft.com/office/officeart/2005/8/layout/hProcess9"/>
    <dgm:cxn modelId="{979D34D0-2F4E-4393-B65A-2389C778498E}" type="presParOf" srcId="{4AAB0BAB-227D-4120-8699-4E4878BB4821}" destId="{BC4503DE-39A3-4E69-8C22-6E0F8A8550A8}" srcOrd="1" destOrd="0" presId="urn:microsoft.com/office/officeart/2005/8/layout/hProcess9"/>
    <dgm:cxn modelId="{E2CF5B72-5642-46A8-8670-3A88C25CB909}" type="presParOf" srcId="{4AAB0BAB-227D-4120-8699-4E4878BB4821}" destId="{F97E00A9-C840-4AB2-A506-BD14EC6DCCD8}" srcOrd="2" destOrd="0" presId="urn:microsoft.com/office/officeart/2005/8/layout/hProcess9"/>
    <dgm:cxn modelId="{B63FF0E3-D683-4491-8184-3E7EB81165DF}" type="presParOf" srcId="{4AAB0BAB-227D-4120-8699-4E4878BB4821}" destId="{C720EB95-CD69-45DA-ABE0-FE26936DFC9D}" srcOrd="3" destOrd="0" presId="urn:microsoft.com/office/officeart/2005/8/layout/hProcess9"/>
    <dgm:cxn modelId="{5C0229F2-C835-4861-8810-612B0563F364}" type="presParOf" srcId="{4AAB0BAB-227D-4120-8699-4E4878BB4821}" destId="{D6F3213F-45E8-425A-903B-FFC4010A3E0D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CE97EB1-162E-4264-8FA6-C03E4A61BB8F}" type="doc">
      <dgm:prSet loTypeId="urn:microsoft.com/office/officeart/2005/8/layout/pyramid4" loCatId="relationship" qsTypeId="urn:microsoft.com/office/officeart/2005/8/quickstyle/3d4" qsCatId="3D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AAF3DE1D-DAA8-4EB7-A092-1C260419AD37}">
      <dgm:prSet phldrT="[文字]" custT="1"/>
      <dgm:spPr/>
      <dgm:t>
        <a:bodyPr/>
        <a:lstStyle/>
        <a:p>
          <a:pPr>
            <a:lnSpc>
              <a:spcPts val="2400"/>
            </a:lnSpc>
            <a:spcAft>
              <a:spcPts val="0"/>
            </a:spcAft>
          </a:pPr>
          <a:r>
            <a:rPr lang="zh-TW" altLang="en-US" sz="2000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適性入學手冊</a:t>
          </a:r>
          <a:endParaRPr lang="en-US" altLang="zh-TW" sz="2000" b="1" dirty="0" smtClean="0">
            <a:solidFill>
              <a:schemeClr val="accent2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  <a:p>
          <a:pPr>
            <a:lnSpc>
              <a:spcPts val="2400"/>
            </a:lnSpc>
            <a:spcAft>
              <a:spcPts val="0"/>
            </a:spcAft>
          </a:pPr>
          <a:r>
            <a:rPr lang="zh-TW" altLang="en-US" sz="2000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及網站</a:t>
          </a:r>
          <a:endParaRPr lang="zh-TW" altLang="en-US" sz="2000" b="1" dirty="0">
            <a:solidFill>
              <a:schemeClr val="accent2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90163CED-5D85-4BAE-8CD5-9CEA04257DC8}" type="parTrans" cxnId="{79F965B8-0925-49AF-8DF5-9D497D855A23}">
      <dgm:prSet/>
      <dgm:spPr/>
      <dgm:t>
        <a:bodyPr/>
        <a:lstStyle/>
        <a:p>
          <a:endParaRPr lang="zh-TW" altLang="en-US"/>
        </a:p>
      </dgm:t>
    </dgm:pt>
    <dgm:pt modelId="{6C43F001-2764-4219-97C2-432589B3B0BE}" type="sibTrans" cxnId="{79F965B8-0925-49AF-8DF5-9D497D855A23}">
      <dgm:prSet/>
      <dgm:spPr/>
      <dgm:t>
        <a:bodyPr/>
        <a:lstStyle/>
        <a:p>
          <a:endParaRPr lang="zh-TW" altLang="en-US"/>
        </a:p>
      </dgm:t>
    </dgm:pt>
    <dgm:pt modelId="{62688CB5-3B59-4C39-B5EC-73667E2B6C96}">
      <dgm:prSet phldrT="[文字]"/>
      <dgm:spPr/>
      <dgm:t>
        <a:bodyPr/>
        <a:lstStyle/>
        <a:p>
          <a:r>
            <a:rPr lang="zh-TW" altLang="en-US" b="1" dirty="0" smtClean="0">
              <a:solidFill>
                <a:srgbClr val="512373"/>
              </a:solidFill>
              <a:latin typeface="微軟正黑體" pitchFamily="34" charset="-120"/>
              <a:ea typeface="微軟正黑體" pitchFamily="34" charset="-120"/>
            </a:rPr>
            <a:t>學校可提供之資訊與支持</a:t>
          </a:r>
          <a:endParaRPr lang="zh-TW" altLang="en-US" dirty="0">
            <a:solidFill>
              <a:srgbClr val="512373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98CA2249-AF91-4E96-BE88-82BA7FCACA98}" type="parTrans" cxnId="{B84A9086-D875-4182-B26B-D985BC22AE36}">
      <dgm:prSet/>
      <dgm:spPr/>
      <dgm:t>
        <a:bodyPr/>
        <a:lstStyle/>
        <a:p>
          <a:endParaRPr lang="zh-TW" altLang="en-US"/>
        </a:p>
      </dgm:t>
    </dgm:pt>
    <dgm:pt modelId="{2322DAEC-5BEC-4079-90D8-8ABC0753EED9}" type="sibTrans" cxnId="{B84A9086-D875-4182-B26B-D985BC22AE36}">
      <dgm:prSet/>
      <dgm:spPr/>
      <dgm:t>
        <a:bodyPr/>
        <a:lstStyle/>
        <a:p>
          <a:endParaRPr lang="zh-TW" altLang="en-US"/>
        </a:p>
      </dgm:t>
    </dgm:pt>
    <dgm:pt modelId="{44141B49-B2FD-4AEB-890D-CAEAEA1A1F35}">
      <dgm:prSet phldrT="[文字]" custT="1"/>
      <dgm:spPr/>
      <dgm:t>
        <a:bodyPr/>
        <a:lstStyle/>
        <a:p>
          <a:endParaRPr lang="en-US" altLang="zh-TW" sz="2100" b="1" dirty="0" smtClean="0">
            <a:latin typeface="微軟正黑體" pitchFamily="34" charset="-120"/>
            <a:ea typeface="微軟正黑體" pitchFamily="34" charset="-120"/>
          </a:endParaRPr>
        </a:p>
        <a:p>
          <a:r>
            <a:rPr lang="zh-TW" altLang="zh-TW" sz="2100" b="1" dirty="0" smtClean="0">
              <a:solidFill>
                <a:srgbClr val="FFFF99"/>
              </a:solidFill>
              <a:latin typeface="微軟正黑體" pitchFamily="34" charset="-120"/>
              <a:ea typeface="微軟正黑體" pitchFamily="34" charset="-120"/>
            </a:rPr>
            <a:t>引導</a:t>
          </a:r>
          <a:r>
            <a:rPr lang="zh-TW" altLang="en-US" sz="2100" b="1" dirty="0" smtClean="0">
              <a:solidFill>
                <a:srgbClr val="FFFF99"/>
              </a:solidFill>
              <a:latin typeface="微軟正黑體" pitchFamily="34" charset="-120"/>
              <a:ea typeface="微軟正黑體" pitchFamily="34" charset="-120"/>
            </a:rPr>
            <a:t>學生</a:t>
          </a:r>
          <a:r>
            <a:rPr lang="zh-TW" altLang="zh-TW" sz="2100" b="1" dirty="0" smtClean="0">
              <a:solidFill>
                <a:srgbClr val="FFFF99"/>
              </a:solidFill>
              <a:latin typeface="微軟正黑體" pitchFamily="34" charset="-120"/>
              <a:ea typeface="微軟正黑體" pitchFamily="34" charset="-120"/>
            </a:rPr>
            <a:t>學習</a:t>
          </a:r>
          <a:r>
            <a:rPr lang="zh-TW" altLang="en-US" sz="2100" b="1" dirty="0" smtClean="0">
              <a:solidFill>
                <a:srgbClr val="FFFF99"/>
              </a:solidFill>
              <a:latin typeface="微軟正黑體" pitchFamily="34" charset="-120"/>
              <a:ea typeface="微軟正黑體" pitchFamily="34" charset="-120"/>
            </a:rPr>
            <a:t>志願</a:t>
          </a:r>
          <a:r>
            <a:rPr lang="zh-TW" altLang="zh-TW" sz="2100" b="1" dirty="0" smtClean="0">
              <a:solidFill>
                <a:srgbClr val="FFFF99"/>
              </a:solidFill>
              <a:latin typeface="微軟正黑體" pitchFamily="34" charset="-120"/>
              <a:ea typeface="微軟正黑體" pitchFamily="34" charset="-120"/>
            </a:rPr>
            <a:t>抉擇</a:t>
          </a:r>
          <a:endParaRPr lang="zh-TW" altLang="en-US" sz="2100" b="1" dirty="0">
            <a:solidFill>
              <a:srgbClr val="FFFF99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7F311D40-10A7-4D35-8E13-58B020094CEA}" type="parTrans" cxnId="{B14A082D-94FE-474A-8653-679CA361FBD5}">
      <dgm:prSet/>
      <dgm:spPr/>
      <dgm:t>
        <a:bodyPr/>
        <a:lstStyle/>
        <a:p>
          <a:endParaRPr lang="zh-TW" altLang="en-US"/>
        </a:p>
      </dgm:t>
    </dgm:pt>
    <dgm:pt modelId="{49A6BA36-021D-4362-B081-D53A11CA8EAF}" type="sibTrans" cxnId="{B14A082D-94FE-474A-8653-679CA361FBD5}">
      <dgm:prSet/>
      <dgm:spPr/>
      <dgm:t>
        <a:bodyPr/>
        <a:lstStyle/>
        <a:p>
          <a:endParaRPr lang="zh-TW" altLang="en-US"/>
        </a:p>
      </dgm:t>
    </dgm:pt>
    <dgm:pt modelId="{2E853FEB-A946-464F-8527-0FFC8C0BCA7B}">
      <dgm:prSet phldrT="[文字]" custT="1"/>
      <dgm:spPr/>
      <dgm:t>
        <a:bodyPr/>
        <a:lstStyle/>
        <a:p>
          <a:r>
            <a:rPr lang="zh-TW" altLang="en-US" sz="2000" b="1" smtClean="0">
              <a:effectLst/>
              <a:latin typeface="微軟正黑體" pitchFamily="34" charset="-120"/>
              <a:ea typeface="微軟正黑體" pitchFamily="34" charset="-120"/>
            </a:rPr>
            <a:t>系統輸出資訊</a:t>
          </a:r>
          <a:endParaRPr lang="zh-TW" altLang="en-US" sz="2000" dirty="0">
            <a:effectLst/>
          </a:endParaRPr>
        </a:p>
      </dgm:t>
    </dgm:pt>
    <dgm:pt modelId="{B284EF38-2CE5-4856-B317-37D11497D395}" type="parTrans" cxnId="{3D5562B4-F106-42DF-A89D-E68653C895E5}">
      <dgm:prSet/>
      <dgm:spPr/>
      <dgm:t>
        <a:bodyPr/>
        <a:lstStyle/>
        <a:p>
          <a:endParaRPr lang="zh-TW" altLang="en-US"/>
        </a:p>
      </dgm:t>
    </dgm:pt>
    <dgm:pt modelId="{D28BA866-D34D-4623-B243-91330D953CF6}" type="sibTrans" cxnId="{3D5562B4-F106-42DF-A89D-E68653C895E5}">
      <dgm:prSet/>
      <dgm:spPr/>
      <dgm:t>
        <a:bodyPr/>
        <a:lstStyle/>
        <a:p>
          <a:endParaRPr lang="zh-TW" altLang="en-US"/>
        </a:p>
      </dgm:t>
    </dgm:pt>
    <dgm:pt modelId="{EB29879D-AFBE-44E2-B12E-B4F9237BBD46}" type="pres">
      <dgm:prSet presAssocID="{9CE97EB1-162E-4264-8FA6-C03E4A61BB8F}" presName="compositeShape" presStyleCnt="0">
        <dgm:presLayoutVars>
          <dgm:chMax val="9"/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74D405AF-19A5-4202-A7F5-1B3E5C242B6C}" type="pres">
      <dgm:prSet presAssocID="{9CE97EB1-162E-4264-8FA6-C03E4A61BB8F}" presName="triangle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575DA71-D75F-4F0E-A016-83F4B686FF15}" type="pres">
      <dgm:prSet presAssocID="{9CE97EB1-162E-4264-8FA6-C03E4A61BB8F}" presName="triangle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F95AF31-DCDB-4CA1-85FE-6ED1181ABD49}" type="pres">
      <dgm:prSet presAssocID="{9CE97EB1-162E-4264-8FA6-C03E4A61BB8F}" presName="triangle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45A1299-E579-4628-89FF-E5CFBD9C614C}" type="pres">
      <dgm:prSet presAssocID="{9CE97EB1-162E-4264-8FA6-C03E4A61BB8F}" presName="triangle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B14A082D-94FE-474A-8653-679CA361FBD5}" srcId="{9CE97EB1-162E-4264-8FA6-C03E4A61BB8F}" destId="{44141B49-B2FD-4AEB-890D-CAEAEA1A1F35}" srcOrd="2" destOrd="0" parTransId="{7F311D40-10A7-4D35-8E13-58B020094CEA}" sibTransId="{49A6BA36-021D-4362-B081-D53A11CA8EAF}"/>
    <dgm:cxn modelId="{79F965B8-0925-49AF-8DF5-9D497D855A23}" srcId="{9CE97EB1-162E-4264-8FA6-C03E4A61BB8F}" destId="{AAF3DE1D-DAA8-4EB7-A092-1C260419AD37}" srcOrd="0" destOrd="0" parTransId="{90163CED-5D85-4BAE-8CD5-9CEA04257DC8}" sibTransId="{6C43F001-2764-4219-97C2-432589B3B0BE}"/>
    <dgm:cxn modelId="{B57A6FF3-87CC-42AD-9526-F7396E8E8680}" type="presOf" srcId="{44141B49-B2FD-4AEB-890D-CAEAEA1A1F35}" destId="{BF95AF31-DCDB-4CA1-85FE-6ED1181ABD49}" srcOrd="0" destOrd="0" presId="urn:microsoft.com/office/officeart/2005/8/layout/pyramid4"/>
    <dgm:cxn modelId="{2C352D94-306E-4EEA-A25E-12FBE2EBA4BC}" type="presOf" srcId="{AAF3DE1D-DAA8-4EB7-A092-1C260419AD37}" destId="{74D405AF-19A5-4202-A7F5-1B3E5C242B6C}" srcOrd="0" destOrd="0" presId="urn:microsoft.com/office/officeart/2005/8/layout/pyramid4"/>
    <dgm:cxn modelId="{9EF013E3-DEDF-4E84-916B-076356520458}" type="presOf" srcId="{9CE97EB1-162E-4264-8FA6-C03E4A61BB8F}" destId="{EB29879D-AFBE-44E2-B12E-B4F9237BBD46}" srcOrd="0" destOrd="0" presId="urn:microsoft.com/office/officeart/2005/8/layout/pyramid4"/>
    <dgm:cxn modelId="{B84A9086-D875-4182-B26B-D985BC22AE36}" srcId="{9CE97EB1-162E-4264-8FA6-C03E4A61BB8F}" destId="{62688CB5-3B59-4C39-B5EC-73667E2B6C96}" srcOrd="1" destOrd="0" parTransId="{98CA2249-AF91-4E96-BE88-82BA7FCACA98}" sibTransId="{2322DAEC-5BEC-4079-90D8-8ABC0753EED9}"/>
    <dgm:cxn modelId="{9A9F3AB8-1E91-4595-950F-011FBA723331}" type="presOf" srcId="{62688CB5-3B59-4C39-B5EC-73667E2B6C96}" destId="{6575DA71-D75F-4F0E-A016-83F4B686FF15}" srcOrd="0" destOrd="0" presId="urn:microsoft.com/office/officeart/2005/8/layout/pyramid4"/>
    <dgm:cxn modelId="{3D5562B4-F106-42DF-A89D-E68653C895E5}" srcId="{9CE97EB1-162E-4264-8FA6-C03E4A61BB8F}" destId="{2E853FEB-A946-464F-8527-0FFC8C0BCA7B}" srcOrd="3" destOrd="0" parTransId="{B284EF38-2CE5-4856-B317-37D11497D395}" sibTransId="{D28BA866-D34D-4623-B243-91330D953CF6}"/>
    <dgm:cxn modelId="{C9EB4F5C-28F7-417E-8A9B-17C97A831544}" type="presOf" srcId="{2E853FEB-A946-464F-8527-0FFC8C0BCA7B}" destId="{345A1299-E579-4628-89FF-E5CFBD9C614C}" srcOrd="0" destOrd="0" presId="urn:microsoft.com/office/officeart/2005/8/layout/pyramid4"/>
    <dgm:cxn modelId="{AF77278E-523A-4834-B76E-0BA409CDB861}" type="presParOf" srcId="{EB29879D-AFBE-44E2-B12E-B4F9237BBD46}" destId="{74D405AF-19A5-4202-A7F5-1B3E5C242B6C}" srcOrd="0" destOrd="0" presId="urn:microsoft.com/office/officeart/2005/8/layout/pyramid4"/>
    <dgm:cxn modelId="{61B7D94D-708C-474E-83A3-CFA69814E01C}" type="presParOf" srcId="{EB29879D-AFBE-44E2-B12E-B4F9237BBD46}" destId="{6575DA71-D75F-4F0E-A016-83F4B686FF15}" srcOrd="1" destOrd="0" presId="urn:microsoft.com/office/officeart/2005/8/layout/pyramid4"/>
    <dgm:cxn modelId="{DC279CBF-311F-47FF-A495-6FD87B06674F}" type="presParOf" srcId="{EB29879D-AFBE-44E2-B12E-B4F9237BBD46}" destId="{BF95AF31-DCDB-4CA1-85FE-6ED1181ABD49}" srcOrd="2" destOrd="0" presId="urn:microsoft.com/office/officeart/2005/8/layout/pyramid4"/>
    <dgm:cxn modelId="{C3800499-E581-4916-BE64-12C33213615D}" type="presParOf" srcId="{EB29879D-AFBE-44E2-B12E-B4F9237BBD46}" destId="{345A1299-E579-4628-89FF-E5CFBD9C614C}" srcOrd="3" destOrd="0" presId="urn:microsoft.com/office/officeart/2005/8/layout/pyramid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C07EDF0-B151-4F7C-B238-870674F5CB43}" type="doc">
      <dgm:prSet loTypeId="urn:microsoft.com/office/officeart/2005/8/layout/cycle2" loCatId="cycle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A21277E3-2198-45B3-9E2D-08989B8E7E86}">
      <dgm:prSet phldrT="[文字]" custT="1"/>
      <dgm:spPr/>
      <dgm:t>
        <a:bodyPr/>
        <a:lstStyle/>
        <a:p>
          <a:r>
            <a:rPr lang="en-US" altLang="zh-TW" sz="3600" b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Ask</a:t>
          </a:r>
        </a:p>
        <a:p>
          <a:r>
            <a:rPr lang="zh-TW" altLang="en-US" sz="2300" b="1" dirty="0" smtClean="0">
              <a:solidFill>
                <a:srgbClr val="FFFF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學生</a:t>
          </a:r>
          <a:r>
            <a:rPr lang="en-US" altLang="zh-TW" sz="2300" b="1" dirty="0" smtClean="0">
              <a:solidFill>
                <a:srgbClr val="FFFF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/>
          </a:r>
          <a:br>
            <a:rPr lang="en-US" altLang="zh-TW" sz="2300" b="1" dirty="0" smtClean="0">
              <a:solidFill>
                <a:srgbClr val="FFFF00"/>
              </a:solidFill>
              <a:latin typeface="標楷體" panose="03000509000000000000" pitchFamily="65" charset="-120"/>
              <a:ea typeface="標楷體" panose="03000509000000000000" pitchFamily="65" charset="-120"/>
            </a:rPr>
          </a:br>
          <a:r>
            <a:rPr lang="zh-TW" altLang="en-US" sz="2300" b="1" dirty="0" smtClean="0">
              <a:solidFill>
                <a:srgbClr val="FFFF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詢問</a:t>
          </a:r>
          <a:endParaRPr lang="zh-TW" altLang="en-US" sz="2300" b="1" dirty="0">
            <a:solidFill>
              <a:srgbClr val="FFFF00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5CE83BC4-2CF9-4BF2-B0B3-2994EFBFE679}" type="parTrans" cxnId="{67FFD560-C2F8-4587-BE20-77B9B9B29044}">
      <dgm:prSet/>
      <dgm:spPr/>
      <dgm:t>
        <a:bodyPr/>
        <a:lstStyle/>
        <a:p>
          <a:endParaRPr lang="zh-TW" altLang="en-US"/>
        </a:p>
      </dgm:t>
    </dgm:pt>
    <dgm:pt modelId="{52C787BF-5247-4912-86CC-59C987AE8E9B}" type="sibTrans" cxnId="{67FFD560-C2F8-4587-BE20-77B9B9B29044}">
      <dgm:prSet/>
      <dgm:spPr/>
      <dgm:t>
        <a:bodyPr/>
        <a:lstStyle/>
        <a:p>
          <a:endParaRPr lang="zh-TW" altLang="en-US"/>
        </a:p>
      </dgm:t>
    </dgm:pt>
    <dgm:pt modelId="{CDD6E8B1-B974-4824-AE06-FD043D712191}">
      <dgm:prSet phldrT="[文字]" custT="1"/>
      <dgm:spPr/>
      <dgm:t>
        <a:bodyPr/>
        <a:lstStyle/>
        <a:p>
          <a:r>
            <a:rPr lang="en-US" altLang="zh-TW" sz="2800" b="1" u="sng" dirty="0" smtClean="0">
              <a:solidFill>
                <a:srgbClr val="FF0000"/>
              </a:solidFill>
            </a:rPr>
            <a:t>Advice</a:t>
          </a:r>
        </a:p>
        <a:p>
          <a:r>
            <a:rPr lang="zh-TW" altLang="en-US" sz="2300" b="1" dirty="0" smtClean="0">
              <a:solidFill>
                <a:srgbClr val="FFFF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親師</a:t>
          </a:r>
          <a:r>
            <a:rPr lang="en-US" altLang="zh-TW" sz="2300" b="1" dirty="0" smtClean="0">
              <a:solidFill>
                <a:srgbClr val="FFFF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/>
          </a:r>
          <a:br>
            <a:rPr lang="en-US" altLang="zh-TW" sz="2300" b="1" dirty="0" smtClean="0">
              <a:solidFill>
                <a:srgbClr val="FFFF00"/>
              </a:solidFill>
              <a:latin typeface="標楷體" panose="03000509000000000000" pitchFamily="65" charset="-120"/>
              <a:ea typeface="標楷體" panose="03000509000000000000" pitchFamily="65" charset="-120"/>
            </a:rPr>
          </a:br>
          <a:r>
            <a:rPr lang="zh-TW" altLang="en-US" sz="2300" b="1" dirty="0" smtClean="0">
              <a:solidFill>
                <a:srgbClr val="FFFF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建議</a:t>
          </a:r>
          <a:endParaRPr lang="zh-TW" altLang="en-US" sz="2300" b="1" dirty="0">
            <a:solidFill>
              <a:srgbClr val="FFFF00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7F16B753-80A8-4E07-9E20-EEA09D04D44B}" type="parTrans" cxnId="{3CDC13ED-8BDB-49EA-97E0-7724E126A9C4}">
      <dgm:prSet/>
      <dgm:spPr/>
      <dgm:t>
        <a:bodyPr/>
        <a:lstStyle/>
        <a:p>
          <a:endParaRPr lang="zh-TW" altLang="en-US"/>
        </a:p>
      </dgm:t>
    </dgm:pt>
    <dgm:pt modelId="{9B824DAA-5E7C-4945-A573-F2B6A31AA41D}" type="sibTrans" cxnId="{3CDC13ED-8BDB-49EA-97E0-7724E126A9C4}">
      <dgm:prSet/>
      <dgm:spPr/>
      <dgm:t>
        <a:bodyPr/>
        <a:lstStyle/>
        <a:p>
          <a:endParaRPr lang="zh-TW" altLang="en-US"/>
        </a:p>
      </dgm:t>
    </dgm:pt>
    <dgm:pt modelId="{3AA6B1CE-172B-431C-A1C5-4F25285F9E88}">
      <dgm:prSet phldrT="[文字]" custT="1"/>
      <dgm:spPr/>
      <dgm:t>
        <a:bodyPr/>
        <a:lstStyle/>
        <a:p>
          <a:r>
            <a:rPr lang="en-US" altLang="zh-TW" sz="2800" b="1" u="sng" dirty="0" smtClean="0">
              <a:solidFill>
                <a:srgbClr val="3742AF"/>
              </a:solidFill>
            </a:rPr>
            <a:t>Assess</a:t>
          </a:r>
        </a:p>
        <a:p>
          <a:r>
            <a:rPr lang="zh-TW" altLang="en-US" sz="2300" b="1" dirty="0" smtClean="0">
              <a:solidFill>
                <a:srgbClr val="FFFF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師生</a:t>
          </a:r>
          <a:r>
            <a:rPr lang="en-US" altLang="zh-TW" sz="2300" b="1" dirty="0" smtClean="0">
              <a:solidFill>
                <a:srgbClr val="FFFF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/>
          </a:r>
          <a:br>
            <a:rPr lang="en-US" altLang="zh-TW" sz="2300" b="1" dirty="0" smtClean="0">
              <a:solidFill>
                <a:srgbClr val="FFFF00"/>
              </a:solidFill>
              <a:latin typeface="標楷體" panose="03000509000000000000" pitchFamily="65" charset="-120"/>
              <a:ea typeface="標楷體" panose="03000509000000000000" pitchFamily="65" charset="-120"/>
            </a:rPr>
          </a:br>
          <a:r>
            <a:rPr lang="zh-TW" altLang="en-US" sz="2300" b="1" dirty="0" smtClean="0">
              <a:solidFill>
                <a:srgbClr val="FFFF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評估</a:t>
          </a:r>
          <a:endParaRPr lang="zh-TW" altLang="en-US" sz="2300" b="1" dirty="0">
            <a:solidFill>
              <a:srgbClr val="FFFF00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AACFE904-A73E-4DE4-94C5-12BF0FC4B66A}" type="parTrans" cxnId="{47F0AE80-E59B-47D3-8609-8C6F7E28A37B}">
      <dgm:prSet/>
      <dgm:spPr/>
      <dgm:t>
        <a:bodyPr/>
        <a:lstStyle/>
        <a:p>
          <a:endParaRPr lang="zh-TW" altLang="en-US"/>
        </a:p>
      </dgm:t>
    </dgm:pt>
    <dgm:pt modelId="{44DC989F-03BC-4B2A-89CF-C6F86058B826}" type="sibTrans" cxnId="{47F0AE80-E59B-47D3-8609-8C6F7E28A37B}">
      <dgm:prSet/>
      <dgm:spPr/>
      <dgm:t>
        <a:bodyPr/>
        <a:lstStyle/>
        <a:p>
          <a:endParaRPr lang="zh-TW" altLang="en-US"/>
        </a:p>
      </dgm:t>
    </dgm:pt>
    <dgm:pt modelId="{7DBFF454-5439-4E40-AAE0-E16FCFCFC865}">
      <dgm:prSet phldrT="[文字]" custT="1"/>
      <dgm:spPr/>
      <dgm:t>
        <a:bodyPr/>
        <a:lstStyle/>
        <a:p>
          <a:r>
            <a:rPr lang="en-US" altLang="zh-TW" sz="2600" b="1" u="sng" dirty="0" smtClean="0">
              <a:solidFill>
                <a:srgbClr val="FF0000"/>
              </a:solidFill>
            </a:rPr>
            <a:t>Assist</a:t>
          </a:r>
        </a:p>
        <a:p>
          <a:r>
            <a:rPr lang="zh-TW" altLang="en-US" sz="2300" b="1" dirty="0" smtClean="0">
              <a:solidFill>
                <a:srgbClr val="990099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行政</a:t>
          </a:r>
          <a:r>
            <a:rPr lang="en-US" altLang="zh-TW" sz="2300" b="1" dirty="0" smtClean="0">
              <a:solidFill>
                <a:srgbClr val="990099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/>
          </a:r>
          <a:br>
            <a:rPr lang="en-US" altLang="zh-TW" sz="2300" b="1" dirty="0" smtClean="0">
              <a:solidFill>
                <a:srgbClr val="990099"/>
              </a:solidFill>
              <a:latin typeface="標楷體" panose="03000509000000000000" pitchFamily="65" charset="-120"/>
              <a:ea typeface="標楷體" panose="03000509000000000000" pitchFamily="65" charset="-120"/>
            </a:rPr>
          </a:br>
          <a:r>
            <a:rPr lang="zh-TW" altLang="en-US" sz="2300" b="1" dirty="0" smtClean="0">
              <a:solidFill>
                <a:srgbClr val="990099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協助</a:t>
          </a:r>
          <a:endParaRPr lang="zh-TW" altLang="en-US" sz="2300" b="1" dirty="0">
            <a:solidFill>
              <a:srgbClr val="990099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D91091D2-6594-441E-A7B7-EF18DB9B056A}" type="parTrans" cxnId="{04A389B8-201E-4D34-8FC1-333BF2155BF8}">
      <dgm:prSet/>
      <dgm:spPr/>
      <dgm:t>
        <a:bodyPr/>
        <a:lstStyle/>
        <a:p>
          <a:endParaRPr lang="zh-TW" altLang="en-US"/>
        </a:p>
      </dgm:t>
    </dgm:pt>
    <dgm:pt modelId="{35CE57B5-4999-453A-84DB-F884B9A8B7B0}" type="sibTrans" cxnId="{04A389B8-201E-4D34-8FC1-333BF2155BF8}">
      <dgm:prSet/>
      <dgm:spPr/>
      <dgm:t>
        <a:bodyPr/>
        <a:lstStyle/>
        <a:p>
          <a:endParaRPr lang="zh-TW" altLang="en-US"/>
        </a:p>
      </dgm:t>
    </dgm:pt>
    <dgm:pt modelId="{D22BE627-5713-4B80-A8FB-FFBF6D6E28F2}">
      <dgm:prSet phldrT="[文字]" custT="1"/>
      <dgm:spPr/>
      <dgm:t>
        <a:bodyPr/>
        <a:lstStyle/>
        <a:p>
          <a:r>
            <a:rPr lang="en-US" altLang="zh-TW" sz="2400" b="1" u="sng" dirty="0" smtClean="0">
              <a:solidFill>
                <a:srgbClr val="3742A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Arrange</a:t>
          </a:r>
        </a:p>
        <a:p>
          <a:r>
            <a:rPr lang="zh-TW" altLang="en-US" sz="2300" b="1" dirty="0" smtClean="0">
              <a:solidFill>
                <a:srgbClr val="FFFF00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下次填報安排</a:t>
          </a:r>
          <a:endParaRPr lang="zh-TW" altLang="en-US" sz="2300" b="1" dirty="0">
            <a:solidFill>
              <a:srgbClr val="FFFF00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D8011A1B-6A88-4B62-92A7-D20855220339}" type="parTrans" cxnId="{F7E7AC17-24A4-4FD7-BED7-0EF234890CA1}">
      <dgm:prSet/>
      <dgm:spPr/>
      <dgm:t>
        <a:bodyPr/>
        <a:lstStyle/>
        <a:p>
          <a:endParaRPr lang="zh-TW" altLang="en-US"/>
        </a:p>
      </dgm:t>
    </dgm:pt>
    <dgm:pt modelId="{058AD838-4A31-4929-9DB3-FD3E58D7FA35}" type="sibTrans" cxnId="{F7E7AC17-24A4-4FD7-BED7-0EF234890CA1}">
      <dgm:prSet/>
      <dgm:spPr/>
      <dgm:t>
        <a:bodyPr/>
        <a:lstStyle/>
        <a:p>
          <a:endParaRPr lang="zh-TW" altLang="en-US"/>
        </a:p>
      </dgm:t>
    </dgm:pt>
    <dgm:pt modelId="{9FE3C91E-C4D6-41EB-BC7B-344ABE3183F6}" type="pres">
      <dgm:prSet presAssocID="{6C07EDF0-B151-4F7C-B238-870674F5CB43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AC116954-CD43-4D6E-8FFA-9B466505753E}" type="pres">
      <dgm:prSet presAssocID="{A21277E3-2198-45B3-9E2D-08989B8E7E86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32B207C-7A05-42D7-A784-832B2D62BCE3}" type="pres">
      <dgm:prSet presAssocID="{52C787BF-5247-4912-86CC-59C987AE8E9B}" presName="sibTrans" presStyleLbl="sibTrans2D1" presStyleIdx="0" presStyleCnt="5"/>
      <dgm:spPr/>
      <dgm:t>
        <a:bodyPr/>
        <a:lstStyle/>
        <a:p>
          <a:endParaRPr lang="zh-TW" altLang="en-US"/>
        </a:p>
      </dgm:t>
    </dgm:pt>
    <dgm:pt modelId="{52CD2E94-1FC7-4308-A0A3-BD424B63DBD9}" type="pres">
      <dgm:prSet presAssocID="{52C787BF-5247-4912-86CC-59C987AE8E9B}" presName="connectorText" presStyleLbl="sibTrans2D1" presStyleIdx="0" presStyleCnt="5"/>
      <dgm:spPr/>
      <dgm:t>
        <a:bodyPr/>
        <a:lstStyle/>
        <a:p>
          <a:endParaRPr lang="zh-TW" altLang="en-US"/>
        </a:p>
      </dgm:t>
    </dgm:pt>
    <dgm:pt modelId="{B4E4D370-59DD-4093-A52D-899F074C1189}" type="pres">
      <dgm:prSet presAssocID="{CDD6E8B1-B974-4824-AE06-FD043D712191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A657849-F856-4F8E-BA80-B092DE474862}" type="pres">
      <dgm:prSet presAssocID="{9B824DAA-5E7C-4945-A573-F2B6A31AA41D}" presName="sibTrans" presStyleLbl="sibTrans2D1" presStyleIdx="1" presStyleCnt="5"/>
      <dgm:spPr/>
      <dgm:t>
        <a:bodyPr/>
        <a:lstStyle/>
        <a:p>
          <a:endParaRPr lang="zh-TW" altLang="en-US"/>
        </a:p>
      </dgm:t>
    </dgm:pt>
    <dgm:pt modelId="{840C8661-BEB5-4D61-8FF1-C13573A8EA92}" type="pres">
      <dgm:prSet presAssocID="{9B824DAA-5E7C-4945-A573-F2B6A31AA41D}" presName="connectorText" presStyleLbl="sibTrans2D1" presStyleIdx="1" presStyleCnt="5"/>
      <dgm:spPr/>
      <dgm:t>
        <a:bodyPr/>
        <a:lstStyle/>
        <a:p>
          <a:endParaRPr lang="zh-TW" altLang="en-US"/>
        </a:p>
      </dgm:t>
    </dgm:pt>
    <dgm:pt modelId="{0249208E-2CFB-4952-92C7-18E406BF87FD}" type="pres">
      <dgm:prSet presAssocID="{3AA6B1CE-172B-431C-A1C5-4F25285F9E88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7AB4655-38A2-45D7-A42C-A432C49545E7}" type="pres">
      <dgm:prSet presAssocID="{44DC989F-03BC-4B2A-89CF-C6F86058B826}" presName="sibTrans" presStyleLbl="sibTrans2D1" presStyleIdx="2" presStyleCnt="5"/>
      <dgm:spPr/>
      <dgm:t>
        <a:bodyPr/>
        <a:lstStyle/>
        <a:p>
          <a:endParaRPr lang="zh-TW" altLang="en-US"/>
        </a:p>
      </dgm:t>
    </dgm:pt>
    <dgm:pt modelId="{55F3A8CE-4317-4EDF-AA6C-0C33420F4CAD}" type="pres">
      <dgm:prSet presAssocID="{44DC989F-03BC-4B2A-89CF-C6F86058B826}" presName="connectorText" presStyleLbl="sibTrans2D1" presStyleIdx="2" presStyleCnt="5"/>
      <dgm:spPr/>
      <dgm:t>
        <a:bodyPr/>
        <a:lstStyle/>
        <a:p>
          <a:endParaRPr lang="zh-TW" altLang="en-US"/>
        </a:p>
      </dgm:t>
    </dgm:pt>
    <dgm:pt modelId="{804C6DA1-88B9-4EAB-82E2-9038F6DDF820}" type="pres">
      <dgm:prSet presAssocID="{7DBFF454-5439-4E40-AAE0-E16FCFCFC865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C4C4644-89B1-4684-9DDB-37EB955F01FF}" type="pres">
      <dgm:prSet presAssocID="{35CE57B5-4999-453A-84DB-F884B9A8B7B0}" presName="sibTrans" presStyleLbl="sibTrans2D1" presStyleIdx="3" presStyleCnt="5"/>
      <dgm:spPr/>
      <dgm:t>
        <a:bodyPr/>
        <a:lstStyle/>
        <a:p>
          <a:endParaRPr lang="zh-TW" altLang="en-US"/>
        </a:p>
      </dgm:t>
    </dgm:pt>
    <dgm:pt modelId="{E4119E4E-AC96-4A76-B357-8E4F962BD585}" type="pres">
      <dgm:prSet presAssocID="{35CE57B5-4999-453A-84DB-F884B9A8B7B0}" presName="connectorText" presStyleLbl="sibTrans2D1" presStyleIdx="3" presStyleCnt="5"/>
      <dgm:spPr/>
      <dgm:t>
        <a:bodyPr/>
        <a:lstStyle/>
        <a:p>
          <a:endParaRPr lang="zh-TW" altLang="en-US"/>
        </a:p>
      </dgm:t>
    </dgm:pt>
    <dgm:pt modelId="{1C60A463-7CB2-403C-941A-CA4FC0D987E3}" type="pres">
      <dgm:prSet presAssocID="{D22BE627-5713-4B80-A8FB-FFBF6D6E28F2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2DF677F-23FF-400D-B5A4-C6DA920DD100}" type="pres">
      <dgm:prSet presAssocID="{058AD838-4A31-4929-9DB3-FD3E58D7FA35}" presName="sibTrans" presStyleLbl="sibTrans2D1" presStyleIdx="4" presStyleCnt="5"/>
      <dgm:spPr/>
      <dgm:t>
        <a:bodyPr/>
        <a:lstStyle/>
        <a:p>
          <a:endParaRPr lang="zh-TW" altLang="en-US"/>
        </a:p>
      </dgm:t>
    </dgm:pt>
    <dgm:pt modelId="{640DB9C8-C3BC-446A-B8F5-18C15C7D95D1}" type="pres">
      <dgm:prSet presAssocID="{058AD838-4A31-4929-9DB3-FD3E58D7FA35}" presName="connectorText" presStyleLbl="sibTrans2D1" presStyleIdx="4" presStyleCnt="5"/>
      <dgm:spPr/>
      <dgm:t>
        <a:bodyPr/>
        <a:lstStyle/>
        <a:p>
          <a:endParaRPr lang="zh-TW" altLang="en-US"/>
        </a:p>
      </dgm:t>
    </dgm:pt>
  </dgm:ptLst>
  <dgm:cxnLst>
    <dgm:cxn modelId="{47F0AE80-E59B-47D3-8609-8C6F7E28A37B}" srcId="{6C07EDF0-B151-4F7C-B238-870674F5CB43}" destId="{3AA6B1CE-172B-431C-A1C5-4F25285F9E88}" srcOrd="2" destOrd="0" parTransId="{AACFE904-A73E-4DE4-94C5-12BF0FC4B66A}" sibTransId="{44DC989F-03BC-4B2A-89CF-C6F86058B826}"/>
    <dgm:cxn modelId="{9C60EE34-B1B7-44B2-AC0F-C6E9BF968F59}" type="presOf" srcId="{D22BE627-5713-4B80-A8FB-FFBF6D6E28F2}" destId="{1C60A463-7CB2-403C-941A-CA4FC0D987E3}" srcOrd="0" destOrd="0" presId="urn:microsoft.com/office/officeart/2005/8/layout/cycle2"/>
    <dgm:cxn modelId="{F7E7AC17-24A4-4FD7-BED7-0EF234890CA1}" srcId="{6C07EDF0-B151-4F7C-B238-870674F5CB43}" destId="{D22BE627-5713-4B80-A8FB-FFBF6D6E28F2}" srcOrd="4" destOrd="0" parTransId="{D8011A1B-6A88-4B62-92A7-D20855220339}" sibTransId="{058AD838-4A31-4929-9DB3-FD3E58D7FA35}"/>
    <dgm:cxn modelId="{AF90F61E-45CA-4CB9-A9F2-01B883116647}" type="presOf" srcId="{9B824DAA-5E7C-4945-A573-F2B6A31AA41D}" destId="{BA657849-F856-4F8E-BA80-B092DE474862}" srcOrd="0" destOrd="0" presId="urn:microsoft.com/office/officeart/2005/8/layout/cycle2"/>
    <dgm:cxn modelId="{27A69045-BA86-443B-9F99-7E38C90B9271}" type="presOf" srcId="{9B824DAA-5E7C-4945-A573-F2B6A31AA41D}" destId="{840C8661-BEB5-4D61-8FF1-C13573A8EA92}" srcOrd="1" destOrd="0" presId="urn:microsoft.com/office/officeart/2005/8/layout/cycle2"/>
    <dgm:cxn modelId="{C421F85A-3C38-4675-98D4-F8C672CC2970}" type="presOf" srcId="{3AA6B1CE-172B-431C-A1C5-4F25285F9E88}" destId="{0249208E-2CFB-4952-92C7-18E406BF87FD}" srcOrd="0" destOrd="0" presId="urn:microsoft.com/office/officeart/2005/8/layout/cycle2"/>
    <dgm:cxn modelId="{E9B8EC3E-6DA0-488F-9A19-6C57FB96F4C1}" type="presOf" srcId="{6C07EDF0-B151-4F7C-B238-870674F5CB43}" destId="{9FE3C91E-C4D6-41EB-BC7B-344ABE3183F6}" srcOrd="0" destOrd="0" presId="urn:microsoft.com/office/officeart/2005/8/layout/cycle2"/>
    <dgm:cxn modelId="{A6D770BA-3617-4A17-8485-FDA1F75F8807}" type="presOf" srcId="{35CE57B5-4999-453A-84DB-F884B9A8B7B0}" destId="{9C4C4644-89B1-4684-9DDB-37EB955F01FF}" srcOrd="0" destOrd="0" presId="urn:microsoft.com/office/officeart/2005/8/layout/cycle2"/>
    <dgm:cxn modelId="{6FDE65D4-5095-4E26-81AF-2D1251037FDF}" type="presOf" srcId="{52C787BF-5247-4912-86CC-59C987AE8E9B}" destId="{132B207C-7A05-42D7-A784-832B2D62BCE3}" srcOrd="0" destOrd="0" presId="urn:microsoft.com/office/officeart/2005/8/layout/cycle2"/>
    <dgm:cxn modelId="{F2467081-4706-44D8-93DD-C8389E7E0D81}" type="presOf" srcId="{52C787BF-5247-4912-86CC-59C987AE8E9B}" destId="{52CD2E94-1FC7-4308-A0A3-BD424B63DBD9}" srcOrd="1" destOrd="0" presId="urn:microsoft.com/office/officeart/2005/8/layout/cycle2"/>
    <dgm:cxn modelId="{04A389B8-201E-4D34-8FC1-333BF2155BF8}" srcId="{6C07EDF0-B151-4F7C-B238-870674F5CB43}" destId="{7DBFF454-5439-4E40-AAE0-E16FCFCFC865}" srcOrd="3" destOrd="0" parTransId="{D91091D2-6594-441E-A7B7-EF18DB9B056A}" sibTransId="{35CE57B5-4999-453A-84DB-F884B9A8B7B0}"/>
    <dgm:cxn modelId="{99ADB8EA-DCEB-41F6-93BB-AEFFBB2CC051}" type="presOf" srcId="{35CE57B5-4999-453A-84DB-F884B9A8B7B0}" destId="{E4119E4E-AC96-4A76-B357-8E4F962BD585}" srcOrd="1" destOrd="0" presId="urn:microsoft.com/office/officeart/2005/8/layout/cycle2"/>
    <dgm:cxn modelId="{0F7E5DD7-4688-49C4-A557-B609783ED047}" type="presOf" srcId="{44DC989F-03BC-4B2A-89CF-C6F86058B826}" destId="{55F3A8CE-4317-4EDF-AA6C-0C33420F4CAD}" srcOrd="1" destOrd="0" presId="urn:microsoft.com/office/officeart/2005/8/layout/cycle2"/>
    <dgm:cxn modelId="{97D49BB4-AE3E-4888-A69A-8D9407C1449F}" type="presOf" srcId="{A21277E3-2198-45B3-9E2D-08989B8E7E86}" destId="{AC116954-CD43-4D6E-8FFA-9B466505753E}" srcOrd="0" destOrd="0" presId="urn:microsoft.com/office/officeart/2005/8/layout/cycle2"/>
    <dgm:cxn modelId="{1A79637A-DBF3-4F82-841B-905F9BB9B992}" type="presOf" srcId="{058AD838-4A31-4929-9DB3-FD3E58D7FA35}" destId="{C2DF677F-23FF-400D-B5A4-C6DA920DD100}" srcOrd="0" destOrd="0" presId="urn:microsoft.com/office/officeart/2005/8/layout/cycle2"/>
    <dgm:cxn modelId="{255A1BE9-4B2D-4B5E-8C66-F0A7385F2007}" type="presOf" srcId="{7DBFF454-5439-4E40-AAE0-E16FCFCFC865}" destId="{804C6DA1-88B9-4EAB-82E2-9038F6DDF820}" srcOrd="0" destOrd="0" presId="urn:microsoft.com/office/officeart/2005/8/layout/cycle2"/>
    <dgm:cxn modelId="{DCEFCE5B-94F7-48B9-A77B-64418674D13F}" type="presOf" srcId="{CDD6E8B1-B974-4824-AE06-FD043D712191}" destId="{B4E4D370-59DD-4093-A52D-899F074C1189}" srcOrd="0" destOrd="0" presId="urn:microsoft.com/office/officeart/2005/8/layout/cycle2"/>
    <dgm:cxn modelId="{67FFD560-C2F8-4587-BE20-77B9B9B29044}" srcId="{6C07EDF0-B151-4F7C-B238-870674F5CB43}" destId="{A21277E3-2198-45B3-9E2D-08989B8E7E86}" srcOrd="0" destOrd="0" parTransId="{5CE83BC4-2CF9-4BF2-B0B3-2994EFBFE679}" sibTransId="{52C787BF-5247-4912-86CC-59C987AE8E9B}"/>
    <dgm:cxn modelId="{A0E8CE47-1D88-4367-BA79-0AB2E57FA039}" type="presOf" srcId="{058AD838-4A31-4929-9DB3-FD3E58D7FA35}" destId="{640DB9C8-C3BC-446A-B8F5-18C15C7D95D1}" srcOrd="1" destOrd="0" presId="urn:microsoft.com/office/officeart/2005/8/layout/cycle2"/>
    <dgm:cxn modelId="{3CDC13ED-8BDB-49EA-97E0-7724E126A9C4}" srcId="{6C07EDF0-B151-4F7C-B238-870674F5CB43}" destId="{CDD6E8B1-B974-4824-AE06-FD043D712191}" srcOrd="1" destOrd="0" parTransId="{7F16B753-80A8-4E07-9E20-EEA09D04D44B}" sibTransId="{9B824DAA-5E7C-4945-A573-F2B6A31AA41D}"/>
    <dgm:cxn modelId="{7948C858-56D5-40DA-AEAC-35170794316B}" type="presOf" srcId="{44DC989F-03BC-4B2A-89CF-C6F86058B826}" destId="{E7AB4655-38A2-45D7-A42C-A432C49545E7}" srcOrd="0" destOrd="0" presId="urn:microsoft.com/office/officeart/2005/8/layout/cycle2"/>
    <dgm:cxn modelId="{BD143346-D6F3-419F-B203-B3B93B74B207}" type="presParOf" srcId="{9FE3C91E-C4D6-41EB-BC7B-344ABE3183F6}" destId="{AC116954-CD43-4D6E-8FFA-9B466505753E}" srcOrd="0" destOrd="0" presId="urn:microsoft.com/office/officeart/2005/8/layout/cycle2"/>
    <dgm:cxn modelId="{FBA80068-4CDA-4AA8-A921-6BBE203AD370}" type="presParOf" srcId="{9FE3C91E-C4D6-41EB-BC7B-344ABE3183F6}" destId="{132B207C-7A05-42D7-A784-832B2D62BCE3}" srcOrd="1" destOrd="0" presId="urn:microsoft.com/office/officeart/2005/8/layout/cycle2"/>
    <dgm:cxn modelId="{1916BEB8-2165-406A-B6E5-D0008A69508D}" type="presParOf" srcId="{132B207C-7A05-42D7-A784-832B2D62BCE3}" destId="{52CD2E94-1FC7-4308-A0A3-BD424B63DBD9}" srcOrd="0" destOrd="0" presId="urn:microsoft.com/office/officeart/2005/8/layout/cycle2"/>
    <dgm:cxn modelId="{5BAD613C-F139-4BC8-8C18-FE6B1A9015DC}" type="presParOf" srcId="{9FE3C91E-C4D6-41EB-BC7B-344ABE3183F6}" destId="{B4E4D370-59DD-4093-A52D-899F074C1189}" srcOrd="2" destOrd="0" presId="urn:microsoft.com/office/officeart/2005/8/layout/cycle2"/>
    <dgm:cxn modelId="{E0176FB7-6D6F-408C-AD05-7CFFC0928D51}" type="presParOf" srcId="{9FE3C91E-C4D6-41EB-BC7B-344ABE3183F6}" destId="{BA657849-F856-4F8E-BA80-B092DE474862}" srcOrd="3" destOrd="0" presId="urn:microsoft.com/office/officeart/2005/8/layout/cycle2"/>
    <dgm:cxn modelId="{5F0356F0-82EC-4C1A-BBBF-0363204150A8}" type="presParOf" srcId="{BA657849-F856-4F8E-BA80-B092DE474862}" destId="{840C8661-BEB5-4D61-8FF1-C13573A8EA92}" srcOrd="0" destOrd="0" presId="urn:microsoft.com/office/officeart/2005/8/layout/cycle2"/>
    <dgm:cxn modelId="{20556C60-4DEC-41B6-BD2C-7024C3794100}" type="presParOf" srcId="{9FE3C91E-C4D6-41EB-BC7B-344ABE3183F6}" destId="{0249208E-2CFB-4952-92C7-18E406BF87FD}" srcOrd="4" destOrd="0" presId="urn:microsoft.com/office/officeart/2005/8/layout/cycle2"/>
    <dgm:cxn modelId="{292FD3D0-9B79-496B-9F6A-4E3B685B179C}" type="presParOf" srcId="{9FE3C91E-C4D6-41EB-BC7B-344ABE3183F6}" destId="{E7AB4655-38A2-45D7-A42C-A432C49545E7}" srcOrd="5" destOrd="0" presId="urn:microsoft.com/office/officeart/2005/8/layout/cycle2"/>
    <dgm:cxn modelId="{DAE5DAEE-BBE2-498B-A8D1-18E61D5F1A2C}" type="presParOf" srcId="{E7AB4655-38A2-45D7-A42C-A432C49545E7}" destId="{55F3A8CE-4317-4EDF-AA6C-0C33420F4CAD}" srcOrd="0" destOrd="0" presId="urn:microsoft.com/office/officeart/2005/8/layout/cycle2"/>
    <dgm:cxn modelId="{5949557B-56CE-459D-915B-2EAEBDC0C77F}" type="presParOf" srcId="{9FE3C91E-C4D6-41EB-BC7B-344ABE3183F6}" destId="{804C6DA1-88B9-4EAB-82E2-9038F6DDF820}" srcOrd="6" destOrd="0" presId="urn:microsoft.com/office/officeart/2005/8/layout/cycle2"/>
    <dgm:cxn modelId="{71745FA1-2BD9-4C12-B96A-E92851D74F27}" type="presParOf" srcId="{9FE3C91E-C4D6-41EB-BC7B-344ABE3183F6}" destId="{9C4C4644-89B1-4684-9DDB-37EB955F01FF}" srcOrd="7" destOrd="0" presId="urn:microsoft.com/office/officeart/2005/8/layout/cycle2"/>
    <dgm:cxn modelId="{E4A7BCCE-5D2D-43EA-BB4C-C93188C1A767}" type="presParOf" srcId="{9C4C4644-89B1-4684-9DDB-37EB955F01FF}" destId="{E4119E4E-AC96-4A76-B357-8E4F962BD585}" srcOrd="0" destOrd="0" presId="urn:microsoft.com/office/officeart/2005/8/layout/cycle2"/>
    <dgm:cxn modelId="{D89A3DCE-3421-4AF8-8587-F3749DE9218D}" type="presParOf" srcId="{9FE3C91E-C4D6-41EB-BC7B-344ABE3183F6}" destId="{1C60A463-7CB2-403C-941A-CA4FC0D987E3}" srcOrd="8" destOrd="0" presId="urn:microsoft.com/office/officeart/2005/8/layout/cycle2"/>
    <dgm:cxn modelId="{D513A913-2E86-4DF3-B3BB-FB1B1F837046}" type="presParOf" srcId="{9FE3C91E-C4D6-41EB-BC7B-344ABE3183F6}" destId="{C2DF677F-23FF-400D-B5A4-C6DA920DD100}" srcOrd="9" destOrd="0" presId="urn:microsoft.com/office/officeart/2005/8/layout/cycle2"/>
    <dgm:cxn modelId="{41553D85-2550-45B2-A45E-B002B49D39FC}" type="presParOf" srcId="{C2DF677F-23FF-400D-B5A4-C6DA920DD100}" destId="{640DB9C8-C3BC-446A-B8F5-18C15C7D95D1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E7FB022-EEB9-4DE1-8CBE-DB865A521DE9}" type="doc">
      <dgm:prSet loTypeId="urn:microsoft.com/office/officeart/2005/8/layout/hProcess9" loCatId="process" qsTypeId="urn:microsoft.com/office/officeart/2005/8/quickstyle/simple1" qsCatId="simple" csTypeId="urn:microsoft.com/office/officeart/2005/8/colors/colorful2" csCatId="colorful" phldr="1"/>
      <dgm:spPr/>
    </dgm:pt>
    <dgm:pt modelId="{17414668-8E7C-4E21-B6B3-47472D869B83}">
      <dgm:prSet phldrT="[文字]" custT="1"/>
      <dgm:spPr>
        <a:ln w="38100">
          <a:solidFill>
            <a:schemeClr val="bg1"/>
          </a:solidFill>
        </a:ln>
      </dgm:spPr>
      <dgm:t>
        <a:bodyPr/>
        <a:lstStyle/>
        <a:p>
          <a:pPr>
            <a:lnSpc>
              <a:spcPts val="4200"/>
            </a:lnSpc>
            <a:spcAft>
              <a:spcPts val="0"/>
            </a:spcAft>
          </a:pPr>
          <a:r>
            <a:rPr lang="zh-TW" altLang="en-US" sz="36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rPr>
            <a:t>探索體驗</a:t>
          </a:r>
          <a:endParaRPr lang="zh-TW" altLang="en-US" sz="3600" b="1" dirty="0">
            <a:solidFill>
              <a:srgbClr val="0070C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標楷體" pitchFamily="65" charset="-120"/>
            <a:ea typeface="標楷體" pitchFamily="65" charset="-120"/>
          </a:endParaRPr>
        </a:p>
      </dgm:t>
    </dgm:pt>
    <dgm:pt modelId="{C0DF0925-6305-4C9F-B17C-0A6FACFA9506}" type="parTrans" cxnId="{5ECA2F85-633C-4971-80F5-9E5AA0F40480}">
      <dgm:prSet/>
      <dgm:spPr/>
      <dgm:t>
        <a:bodyPr/>
        <a:lstStyle/>
        <a:p>
          <a:endParaRPr lang="zh-TW" altLang="en-US"/>
        </a:p>
      </dgm:t>
    </dgm:pt>
    <dgm:pt modelId="{87A83350-A49D-4414-8AAB-AE3F799D8BD6}" type="sibTrans" cxnId="{5ECA2F85-633C-4971-80F5-9E5AA0F40480}">
      <dgm:prSet/>
      <dgm:spPr/>
      <dgm:t>
        <a:bodyPr/>
        <a:lstStyle/>
        <a:p>
          <a:endParaRPr lang="zh-TW" altLang="en-US"/>
        </a:p>
      </dgm:t>
    </dgm:pt>
    <dgm:pt modelId="{CEE05894-7822-459E-AC61-D2BB51DABDA4}">
      <dgm:prSet phldrT="[文字]" custT="1"/>
      <dgm:spPr>
        <a:ln w="38100">
          <a:solidFill>
            <a:schemeClr val="bg1"/>
          </a:solidFill>
        </a:ln>
      </dgm:spPr>
      <dgm:t>
        <a:bodyPr/>
        <a:lstStyle/>
        <a:p>
          <a:pPr>
            <a:lnSpc>
              <a:spcPts val="4200"/>
            </a:lnSpc>
            <a:spcAft>
              <a:spcPts val="0"/>
            </a:spcAft>
          </a:pPr>
          <a:r>
            <a:rPr lang="zh-TW" altLang="en-US" sz="3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rPr>
            <a:t>統整省思</a:t>
          </a:r>
          <a:endParaRPr lang="zh-TW" altLang="en-US" sz="3600" b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標楷體" pitchFamily="65" charset="-120"/>
            <a:ea typeface="標楷體" pitchFamily="65" charset="-120"/>
          </a:endParaRPr>
        </a:p>
      </dgm:t>
    </dgm:pt>
    <dgm:pt modelId="{B9EB8885-14C4-4395-8887-B36CA3BA7F16}" type="parTrans" cxnId="{27F197B4-1DCB-4997-8B48-B5B6D744CFB4}">
      <dgm:prSet/>
      <dgm:spPr/>
      <dgm:t>
        <a:bodyPr/>
        <a:lstStyle/>
        <a:p>
          <a:endParaRPr lang="zh-TW" altLang="en-US"/>
        </a:p>
      </dgm:t>
    </dgm:pt>
    <dgm:pt modelId="{C5EF45AB-16E1-4A98-913D-B0D95AB2EDB0}" type="sibTrans" cxnId="{27F197B4-1DCB-4997-8B48-B5B6D744CFB4}">
      <dgm:prSet/>
      <dgm:spPr/>
      <dgm:t>
        <a:bodyPr/>
        <a:lstStyle/>
        <a:p>
          <a:endParaRPr lang="zh-TW" altLang="en-US"/>
        </a:p>
      </dgm:t>
    </dgm:pt>
    <dgm:pt modelId="{77867A4E-1F63-4D93-8B2F-BC03263C86AC}">
      <dgm:prSet phldrT="[文字]" custT="1"/>
      <dgm:spPr>
        <a:ln w="38100">
          <a:solidFill>
            <a:schemeClr val="bg1"/>
          </a:solidFill>
        </a:ln>
      </dgm:spPr>
      <dgm:t>
        <a:bodyPr/>
        <a:lstStyle/>
        <a:p>
          <a:pPr>
            <a:lnSpc>
              <a:spcPts val="4200"/>
            </a:lnSpc>
            <a:spcAft>
              <a:spcPts val="0"/>
            </a:spcAft>
          </a:pPr>
          <a:r>
            <a:rPr lang="zh-TW" altLang="en-US" sz="3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rPr>
            <a:t>宣導培訓</a:t>
          </a:r>
          <a:endParaRPr lang="zh-TW" altLang="en-US" sz="36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標楷體" pitchFamily="65" charset="-120"/>
            <a:ea typeface="標楷體" pitchFamily="65" charset="-120"/>
          </a:endParaRPr>
        </a:p>
      </dgm:t>
    </dgm:pt>
    <dgm:pt modelId="{27880CE7-BB04-4AC9-85A1-5B22670DDD02}" type="parTrans" cxnId="{45440E86-CBD2-4353-8DD2-A6DAEC348622}">
      <dgm:prSet/>
      <dgm:spPr/>
      <dgm:t>
        <a:bodyPr/>
        <a:lstStyle/>
        <a:p>
          <a:endParaRPr lang="zh-TW" altLang="en-US"/>
        </a:p>
      </dgm:t>
    </dgm:pt>
    <dgm:pt modelId="{616B5496-1971-49C3-A82B-306757527324}" type="sibTrans" cxnId="{45440E86-CBD2-4353-8DD2-A6DAEC348622}">
      <dgm:prSet/>
      <dgm:spPr/>
      <dgm:t>
        <a:bodyPr/>
        <a:lstStyle/>
        <a:p>
          <a:endParaRPr lang="zh-TW" altLang="en-US"/>
        </a:p>
      </dgm:t>
    </dgm:pt>
    <dgm:pt modelId="{998F1B80-43EE-4DE1-AC7B-CE25668C6D86}" type="pres">
      <dgm:prSet presAssocID="{1E7FB022-EEB9-4DE1-8CBE-DB865A521DE9}" presName="CompostProcess" presStyleCnt="0">
        <dgm:presLayoutVars>
          <dgm:dir/>
          <dgm:resizeHandles val="exact"/>
        </dgm:presLayoutVars>
      </dgm:prSet>
      <dgm:spPr/>
    </dgm:pt>
    <dgm:pt modelId="{F9281329-A4AE-4C8F-832C-BF34028495B7}" type="pres">
      <dgm:prSet presAssocID="{1E7FB022-EEB9-4DE1-8CBE-DB865A521DE9}" presName="arrow" presStyleLbl="bgShp" presStyleIdx="0" presStyleCnt="1" custScaleX="116703" custLinFactNeighborX="1027" custLinFactNeighborY="1943"/>
      <dgm:spPr>
        <a:gradFill rotWithShape="0">
          <a:gsLst>
            <a:gs pos="0">
              <a:schemeClr val="tx2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tx2">
                <a:lumMod val="75000"/>
              </a:schemeClr>
            </a:gs>
          </a:gsLst>
          <a:lin ang="5400000" scaled="0"/>
        </a:gradFill>
        <a:ln w="12700"/>
      </dgm:spPr>
      <dgm:t>
        <a:bodyPr/>
        <a:lstStyle/>
        <a:p>
          <a:endParaRPr lang="zh-TW" altLang="en-US"/>
        </a:p>
      </dgm:t>
    </dgm:pt>
    <dgm:pt modelId="{4AAB0BAB-227D-4120-8699-4E4878BB4821}" type="pres">
      <dgm:prSet presAssocID="{1E7FB022-EEB9-4DE1-8CBE-DB865A521DE9}" presName="linearProcess" presStyleCnt="0"/>
      <dgm:spPr/>
    </dgm:pt>
    <dgm:pt modelId="{9D93E39F-8CC9-4A1E-9671-C0176B6C9E64}" type="pres">
      <dgm:prSet presAssocID="{77867A4E-1F63-4D93-8B2F-BC03263C86AC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C4503DE-39A3-4E69-8C22-6E0F8A8550A8}" type="pres">
      <dgm:prSet presAssocID="{616B5496-1971-49C3-A82B-306757527324}" presName="sibTrans" presStyleCnt="0"/>
      <dgm:spPr/>
    </dgm:pt>
    <dgm:pt modelId="{F97E00A9-C840-4AB2-A506-BD14EC6DCCD8}" type="pres">
      <dgm:prSet presAssocID="{17414668-8E7C-4E21-B6B3-47472D869B83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720EB95-CD69-45DA-ABE0-FE26936DFC9D}" type="pres">
      <dgm:prSet presAssocID="{87A83350-A49D-4414-8AAB-AE3F799D8BD6}" presName="sibTrans" presStyleCnt="0"/>
      <dgm:spPr/>
    </dgm:pt>
    <dgm:pt modelId="{D6F3213F-45E8-425A-903B-FFC4010A3E0D}" type="pres">
      <dgm:prSet presAssocID="{CEE05894-7822-459E-AC61-D2BB51DABDA4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8B69A9C8-F5F6-48AA-8F2E-5F6AF6310A2C}" type="presOf" srcId="{17414668-8E7C-4E21-B6B3-47472D869B83}" destId="{F97E00A9-C840-4AB2-A506-BD14EC6DCCD8}" srcOrd="0" destOrd="0" presId="urn:microsoft.com/office/officeart/2005/8/layout/hProcess9"/>
    <dgm:cxn modelId="{91CB5B1A-69E5-4630-9738-CA94A590E0EF}" type="presOf" srcId="{77867A4E-1F63-4D93-8B2F-BC03263C86AC}" destId="{9D93E39F-8CC9-4A1E-9671-C0176B6C9E64}" srcOrd="0" destOrd="0" presId="urn:microsoft.com/office/officeart/2005/8/layout/hProcess9"/>
    <dgm:cxn modelId="{45440E86-CBD2-4353-8DD2-A6DAEC348622}" srcId="{1E7FB022-EEB9-4DE1-8CBE-DB865A521DE9}" destId="{77867A4E-1F63-4D93-8B2F-BC03263C86AC}" srcOrd="0" destOrd="0" parTransId="{27880CE7-BB04-4AC9-85A1-5B22670DDD02}" sibTransId="{616B5496-1971-49C3-A82B-306757527324}"/>
    <dgm:cxn modelId="{5ECA2F85-633C-4971-80F5-9E5AA0F40480}" srcId="{1E7FB022-EEB9-4DE1-8CBE-DB865A521DE9}" destId="{17414668-8E7C-4E21-B6B3-47472D869B83}" srcOrd="1" destOrd="0" parTransId="{C0DF0925-6305-4C9F-B17C-0A6FACFA9506}" sibTransId="{87A83350-A49D-4414-8AAB-AE3F799D8BD6}"/>
    <dgm:cxn modelId="{FA608876-AA24-4C4B-B100-1D8E8F462756}" type="presOf" srcId="{1E7FB022-EEB9-4DE1-8CBE-DB865A521DE9}" destId="{998F1B80-43EE-4DE1-AC7B-CE25668C6D86}" srcOrd="0" destOrd="0" presId="urn:microsoft.com/office/officeart/2005/8/layout/hProcess9"/>
    <dgm:cxn modelId="{27F197B4-1DCB-4997-8B48-B5B6D744CFB4}" srcId="{1E7FB022-EEB9-4DE1-8CBE-DB865A521DE9}" destId="{CEE05894-7822-459E-AC61-D2BB51DABDA4}" srcOrd="2" destOrd="0" parTransId="{B9EB8885-14C4-4395-8887-B36CA3BA7F16}" sibTransId="{C5EF45AB-16E1-4A98-913D-B0D95AB2EDB0}"/>
    <dgm:cxn modelId="{60C66B2B-97F7-416D-90F7-F07DDD33CB00}" type="presOf" srcId="{CEE05894-7822-459E-AC61-D2BB51DABDA4}" destId="{D6F3213F-45E8-425A-903B-FFC4010A3E0D}" srcOrd="0" destOrd="0" presId="urn:microsoft.com/office/officeart/2005/8/layout/hProcess9"/>
    <dgm:cxn modelId="{AA7F1322-334C-433E-86B7-24A730884E9E}" type="presParOf" srcId="{998F1B80-43EE-4DE1-AC7B-CE25668C6D86}" destId="{F9281329-A4AE-4C8F-832C-BF34028495B7}" srcOrd="0" destOrd="0" presId="urn:microsoft.com/office/officeart/2005/8/layout/hProcess9"/>
    <dgm:cxn modelId="{BBA7BC9E-E495-45AD-9C5C-2454C258DB41}" type="presParOf" srcId="{998F1B80-43EE-4DE1-AC7B-CE25668C6D86}" destId="{4AAB0BAB-227D-4120-8699-4E4878BB4821}" srcOrd="1" destOrd="0" presId="urn:microsoft.com/office/officeart/2005/8/layout/hProcess9"/>
    <dgm:cxn modelId="{4AE3274C-FDF7-427E-8B52-113B970507A2}" type="presParOf" srcId="{4AAB0BAB-227D-4120-8699-4E4878BB4821}" destId="{9D93E39F-8CC9-4A1E-9671-C0176B6C9E64}" srcOrd="0" destOrd="0" presId="urn:microsoft.com/office/officeart/2005/8/layout/hProcess9"/>
    <dgm:cxn modelId="{47663F04-D870-49C9-BC6F-23E712F81AFC}" type="presParOf" srcId="{4AAB0BAB-227D-4120-8699-4E4878BB4821}" destId="{BC4503DE-39A3-4E69-8C22-6E0F8A8550A8}" srcOrd="1" destOrd="0" presId="urn:microsoft.com/office/officeart/2005/8/layout/hProcess9"/>
    <dgm:cxn modelId="{4DCC13DD-66DB-4FD7-ADFB-400515E14195}" type="presParOf" srcId="{4AAB0BAB-227D-4120-8699-4E4878BB4821}" destId="{F97E00A9-C840-4AB2-A506-BD14EC6DCCD8}" srcOrd="2" destOrd="0" presId="urn:microsoft.com/office/officeart/2005/8/layout/hProcess9"/>
    <dgm:cxn modelId="{E3FAA853-AAC9-48B6-A00C-6CEB87CD85D6}" type="presParOf" srcId="{4AAB0BAB-227D-4120-8699-4E4878BB4821}" destId="{C720EB95-CD69-45DA-ABE0-FE26936DFC9D}" srcOrd="3" destOrd="0" presId="urn:microsoft.com/office/officeart/2005/8/layout/hProcess9"/>
    <dgm:cxn modelId="{75543FA2-C8C2-4A0A-BF09-1AE9EF85DD90}" type="presParOf" srcId="{4AAB0BAB-227D-4120-8699-4E4878BB4821}" destId="{D6F3213F-45E8-425A-903B-FFC4010A3E0D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45D3B50-90E7-435C-84B5-F274A0F36D95}" type="doc">
      <dgm:prSet loTypeId="urn:microsoft.com/office/officeart/2005/8/layout/vList4#1" loCatId="list" qsTypeId="urn:microsoft.com/office/officeart/2005/8/quickstyle/simple1#8" qsCatId="simple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BCB8B7B9-1E18-4CA3-99AB-C95990ABEF63}">
      <dgm:prSet phldrT="[文字]" custT="1"/>
      <dgm:spPr/>
      <dgm:t>
        <a:bodyPr/>
        <a:lstStyle/>
        <a:p>
          <a:r>
            <a:rPr lang="zh-TW" altLang="en-US" sz="4000" b="0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rPr>
            <a:t>提供學科成績或模擬測驗資訊</a:t>
          </a:r>
          <a:r>
            <a:rPr lang="zh-TW" altLang="en-US" sz="4000" b="0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。</a:t>
          </a:r>
          <a:endParaRPr lang="zh-TW" altLang="en-US" sz="4000" b="0" dirty="0">
            <a:solidFill>
              <a:schemeClr val="tx2">
                <a:lumMod val="7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656B396-9CFD-4E86-963F-BFB1443F34C7}" type="parTrans" cxnId="{60BB7422-B5CA-4552-BC4C-473CE9FF01F7}">
      <dgm:prSet/>
      <dgm:spPr/>
      <dgm:t>
        <a:bodyPr/>
        <a:lstStyle/>
        <a:p>
          <a:endParaRPr lang="zh-TW" altLang="en-US"/>
        </a:p>
      </dgm:t>
    </dgm:pt>
    <dgm:pt modelId="{85B6EB30-AE3E-4956-BC57-896204B5D6B1}" type="sibTrans" cxnId="{60BB7422-B5CA-4552-BC4C-473CE9FF01F7}">
      <dgm:prSet/>
      <dgm:spPr/>
      <dgm:t>
        <a:bodyPr/>
        <a:lstStyle/>
        <a:p>
          <a:endParaRPr lang="zh-TW" altLang="en-US"/>
        </a:p>
      </dgm:t>
    </dgm:pt>
    <dgm:pt modelId="{710DE70D-D1DD-435F-AB57-712504C01FC7}">
      <dgm:prSet phldrT="[文字]" custT="1"/>
      <dgm:spPr/>
      <dgm:t>
        <a:bodyPr/>
        <a:lstStyle/>
        <a:p>
          <a:r>
            <a:rPr lang="zh-TW" altLang="en-US" sz="40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rPr>
            <a:t>提供多元學習表現資訊，供學生及家長檢視。</a:t>
          </a:r>
          <a:endParaRPr lang="zh-TW" altLang="en-US" sz="40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標楷體" pitchFamily="65" charset="-120"/>
            <a:ea typeface="標楷體" pitchFamily="65" charset="-120"/>
          </a:endParaRPr>
        </a:p>
      </dgm:t>
    </dgm:pt>
    <dgm:pt modelId="{C2EEE8D7-4CE0-4366-A773-98C303007C3C}" type="parTrans" cxnId="{BAA50444-3775-41B4-AF84-BF121A7D6CB5}">
      <dgm:prSet/>
      <dgm:spPr/>
      <dgm:t>
        <a:bodyPr/>
        <a:lstStyle/>
        <a:p>
          <a:endParaRPr lang="zh-TW" altLang="en-US"/>
        </a:p>
      </dgm:t>
    </dgm:pt>
    <dgm:pt modelId="{4DB2B6E7-5852-40DB-9DE6-2ECBCCC214D6}" type="sibTrans" cxnId="{BAA50444-3775-41B4-AF84-BF121A7D6CB5}">
      <dgm:prSet/>
      <dgm:spPr/>
      <dgm:t>
        <a:bodyPr/>
        <a:lstStyle/>
        <a:p>
          <a:endParaRPr lang="zh-TW" altLang="en-US"/>
        </a:p>
      </dgm:t>
    </dgm:pt>
    <dgm:pt modelId="{B31ECC48-70BE-4337-B8E4-2C01C0F374B6}">
      <dgm:prSet phldrT="[文字]" custT="1"/>
      <dgm:spPr/>
      <dgm:t>
        <a:bodyPr/>
        <a:lstStyle/>
        <a:p>
          <a:r>
            <a:rPr lang="zh-TW" altLang="en-US" sz="3600" b="0" dirty="0" smtClean="0">
              <a:latin typeface="標楷體" pitchFamily="65" charset="-120"/>
              <a:ea typeface="標楷體" pitchFamily="65" charset="-120"/>
            </a:rPr>
            <a:t>由專兼任輔導教師、導師及孩子信任之老師，與家長、孩子進行志願選填試探相關輔導措施。</a:t>
          </a:r>
          <a:endParaRPr lang="zh-TW" altLang="en-US" sz="3600" b="0" dirty="0">
            <a:latin typeface="標楷體" pitchFamily="65" charset="-120"/>
            <a:ea typeface="標楷體" pitchFamily="65" charset="-120"/>
          </a:endParaRPr>
        </a:p>
      </dgm:t>
    </dgm:pt>
    <dgm:pt modelId="{B22E053B-6B35-4067-9404-BE8B46A02926}" type="parTrans" cxnId="{294B05F7-4D65-4278-87C5-34E7FDBDE41A}">
      <dgm:prSet/>
      <dgm:spPr/>
      <dgm:t>
        <a:bodyPr/>
        <a:lstStyle/>
        <a:p>
          <a:endParaRPr lang="zh-TW" altLang="en-US"/>
        </a:p>
      </dgm:t>
    </dgm:pt>
    <dgm:pt modelId="{9947C538-9306-4CC3-850C-81339C68F314}" type="sibTrans" cxnId="{294B05F7-4D65-4278-87C5-34E7FDBDE41A}">
      <dgm:prSet/>
      <dgm:spPr/>
      <dgm:t>
        <a:bodyPr/>
        <a:lstStyle/>
        <a:p>
          <a:endParaRPr lang="zh-TW" altLang="en-US"/>
        </a:p>
      </dgm:t>
    </dgm:pt>
    <dgm:pt modelId="{62952F63-00A2-4ECD-97C5-F00E2EEBD734}" type="pres">
      <dgm:prSet presAssocID="{945D3B50-90E7-435C-84B5-F274A0F36D95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16B405F8-4318-4D2A-86DB-E7C77A69B059}" type="pres">
      <dgm:prSet presAssocID="{BCB8B7B9-1E18-4CA3-99AB-C95990ABEF63}" presName="comp" presStyleCnt="0"/>
      <dgm:spPr/>
    </dgm:pt>
    <dgm:pt modelId="{614E6963-BEB2-40D0-ACB9-4B48EF9B33D1}" type="pres">
      <dgm:prSet presAssocID="{BCB8B7B9-1E18-4CA3-99AB-C95990ABEF63}" presName="box" presStyleLbl="node1" presStyleIdx="0" presStyleCnt="3"/>
      <dgm:spPr/>
      <dgm:t>
        <a:bodyPr/>
        <a:lstStyle/>
        <a:p>
          <a:endParaRPr lang="zh-TW" altLang="en-US"/>
        </a:p>
      </dgm:t>
    </dgm:pt>
    <dgm:pt modelId="{CC95DB48-6FE9-4025-83E8-A0C919A93B91}" type="pres">
      <dgm:prSet presAssocID="{BCB8B7B9-1E18-4CA3-99AB-C95990ABEF63}" presName="img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4298EFA7-CB6E-41E6-A3FF-359D579259D1}" type="pres">
      <dgm:prSet presAssocID="{BCB8B7B9-1E18-4CA3-99AB-C95990ABEF63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41D6A3B-7A6A-4C92-B2E4-D3DF9A6F479E}" type="pres">
      <dgm:prSet presAssocID="{85B6EB30-AE3E-4956-BC57-896204B5D6B1}" presName="spacer" presStyleCnt="0"/>
      <dgm:spPr/>
    </dgm:pt>
    <dgm:pt modelId="{ED6DDB77-7B70-4FA1-83F8-A23B478CED5A}" type="pres">
      <dgm:prSet presAssocID="{710DE70D-D1DD-435F-AB57-712504C01FC7}" presName="comp" presStyleCnt="0"/>
      <dgm:spPr/>
    </dgm:pt>
    <dgm:pt modelId="{55B8F4E3-2D05-4DB1-A505-36A80BCAC101}" type="pres">
      <dgm:prSet presAssocID="{710DE70D-D1DD-435F-AB57-712504C01FC7}" presName="box" presStyleLbl="node1" presStyleIdx="1" presStyleCnt="3"/>
      <dgm:spPr/>
      <dgm:t>
        <a:bodyPr/>
        <a:lstStyle/>
        <a:p>
          <a:endParaRPr lang="zh-TW" altLang="en-US"/>
        </a:p>
      </dgm:t>
    </dgm:pt>
    <dgm:pt modelId="{E84CD187-1CC6-4600-87D4-1B1C5E2C4DA7}" type="pres">
      <dgm:prSet presAssocID="{710DE70D-D1DD-435F-AB57-712504C01FC7}" presName="img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CDFFBB44-B85F-4A05-81F7-24EDBD6101AE}" type="pres">
      <dgm:prSet presAssocID="{710DE70D-D1DD-435F-AB57-712504C01FC7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946944B-B8A7-4BF9-BA1E-1F48D4309E94}" type="pres">
      <dgm:prSet presAssocID="{4DB2B6E7-5852-40DB-9DE6-2ECBCCC214D6}" presName="spacer" presStyleCnt="0"/>
      <dgm:spPr/>
    </dgm:pt>
    <dgm:pt modelId="{6C1594D8-BCC1-4674-976B-F8FD43ACCEE0}" type="pres">
      <dgm:prSet presAssocID="{B31ECC48-70BE-4337-B8E4-2C01C0F374B6}" presName="comp" presStyleCnt="0"/>
      <dgm:spPr/>
    </dgm:pt>
    <dgm:pt modelId="{27E8E56E-45AF-403A-B08F-8970A4181D2A}" type="pres">
      <dgm:prSet presAssocID="{B31ECC48-70BE-4337-B8E4-2C01C0F374B6}" presName="box" presStyleLbl="node1" presStyleIdx="2" presStyleCnt="3"/>
      <dgm:spPr/>
      <dgm:t>
        <a:bodyPr/>
        <a:lstStyle/>
        <a:p>
          <a:endParaRPr lang="zh-TW" altLang="en-US"/>
        </a:p>
      </dgm:t>
    </dgm:pt>
    <dgm:pt modelId="{EA471FBE-641F-4C6E-B01C-C0086C3083BA}" type="pres">
      <dgm:prSet presAssocID="{B31ECC48-70BE-4337-B8E4-2C01C0F374B6}" presName="img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CE3FA4A4-0991-44C6-B5BF-EB225E6A5937}" type="pres">
      <dgm:prSet presAssocID="{B31ECC48-70BE-4337-B8E4-2C01C0F374B6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A5F44CF1-F139-4ED5-A660-E106B82A1BFF}" type="presOf" srcId="{B31ECC48-70BE-4337-B8E4-2C01C0F374B6}" destId="{27E8E56E-45AF-403A-B08F-8970A4181D2A}" srcOrd="0" destOrd="0" presId="urn:microsoft.com/office/officeart/2005/8/layout/vList4#1"/>
    <dgm:cxn modelId="{5E31E115-B60C-4C5E-BF4F-ECF662157AE4}" type="presOf" srcId="{B31ECC48-70BE-4337-B8E4-2C01C0F374B6}" destId="{CE3FA4A4-0991-44C6-B5BF-EB225E6A5937}" srcOrd="1" destOrd="0" presId="urn:microsoft.com/office/officeart/2005/8/layout/vList4#1"/>
    <dgm:cxn modelId="{BAA50444-3775-41B4-AF84-BF121A7D6CB5}" srcId="{945D3B50-90E7-435C-84B5-F274A0F36D95}" destId="{710DE70D-D1DD-435F-AB57-712504C01FC7}" srcOrd="1" destOrd="0" parTransId="{C2EEE8D7-4CE0-4366-A773-98C303007C3C}" sibTransId="{4DB2B6E7-5852-40DB-9DE6-2ECBCCC214D6}"/>
    <dgm:cxn modelId="{21BEB25C-6331-4C54-8D67-817406BAB487}" type="presOf" srcId="{945D3B50-90E7-435C-84B5-F274A0F36D95}" destId="{62952F63-00A2-4ECD-97C5-F00E2EEBD734}" srcOrd="0" destOrd="0" presId="urn:microsoft.com/office/officeart/2005/8/layout/vList4#1"/>
    <dgm:cxn modelId="{30082BFA-1B87-4D89-A39F-6DDEE0956686}" type="presOf" srcId="{710DE70D-D1DD-435F-AB57-712504C01FC7}" destId="{CDFFBB44-B85F-4A05-81F7-24EDBD6101AE}" srcOrd="1" destOrd="0" presId="urn:microsoft.com/office/officeart/2005/8/layout/vList4#1"/>
    <dgm:cxn modelId="{8F5C725E-6A09-4AC1-9709-BA15CC005A5A}" type="presOf" srcId="{710DE70D-D1DD-435F-AB57-712504C01FC7}" destId="{55B8F4E3-2D05-4DB1-A505-36A80BCAC101}" srcOrd="0" destOrd="0" presId="urn:microsoft.com/office/officeart/2005/8/layout/vList4#1"/>
    <dgm:cxn modelId="{294B05F7-4D65-4278-87C5-34E7FDBDE41A}" srcId="{945D3B50-90E7-435C-84B5-F274A0F36D95}" destId="{B31ECC48-70BE-4337-B8E4-2C01C0F374B6}" srcOrd="2" destOrd="0" parTransId="{B22E053B-6B35-4067-9404-BE8B46A02926}" sibTransId="{9947C538-9306-4CC3-850C-81339C68F314}"/>
    <dgm:cxn modelId="{A6C61840-B02E-4A2E-BECD-F269BDD788E1}" type="presOf" srcId="{BCB8B7B9-1E18-4CA3-99AB-C95990ABEF63}" destId="{614E6963-BEB2-40D0-ACB9-4B48EF9B33D1}" srcOrd="0" destOrd="0" presId="urn:microsoft.com/office/officeart/2005/8/layout/vList4#1"/>
    <dgm:cxn modelId="{60BB7422-B5CA-4552-BC4C-473CE9FF01F7}" srcId="{945D3B50-90E7-435C-84B5-F274A0F36D95}" destId="{BCB8B7B9-1E18-4CA3-99AB-C95990ABEF63}" srcOrd="0" destOrd="0" parTransId="{7656B396-9CFD-4E86-963F-BFB1443F34C7}" sibTransId="{85B6EB30-AE3E-4956-BC57-896204B5D6B1}"/>
    <dgm:cxn modelId="{4E4E970A-A908-4AC7-9230-5926633BE1F9}" type="presOf" srcId="{BCB8B7B9-1E18-4CA3-99AB-C95990ABEF63}" destId="{4298EFA7-CB6E-41E6-A3FF-359D579259D1}" srcOrd="1" destOrd="0" presId="urn:microsoft.com/office/officeart/2005/8/layout/vList4#1"/>
    <dgm:cxn modelId="{F851D511-9BCF-406C-A2EF-F39E044AA3E1}" type="presParOf" srcId="{62952F63-00A2-4ECD-97C5-F00E2EEBD734}" destId="{16B405F8-4318-4D2A-86DB-E7C77A69B059}" srcOrd="0" destOrd="0" presId="urn:microsoft.com/office/officeart/2005/8/layout/vList4#1"/>
    <dgm:cxn modelId="{F563F256-D958-4649-9255-3AD4078F51FF}" type="presParOf" srcId="{16B405F8-4318-4D2A-86DB-E7C77A69B059}" destId="{614E6963-BEB2-40D0-ACB9-4B48EF9B33D1}" srcOrd="0" destOrd="0" presId="urn:microsoft.com/office/officeart/2005/8/layout/vList4#1"/>
    <dgm:cxn modelId="{D1D8D567-1686-48A6-B4D3-C5918A29F3C3}" type="presParOf" srcId="{16B405F8-4318-4D2A-86DB-E7C77A69B059}" destId="{CC95DB48-6FE9-4025-83E8-A0C919A93B91}" srcOrd="1" destOrd="0" presId="urn:microsoft.com/office/officeart/2005/8/layout/vList4#1"/>
    <dgm:cxn modelId="{F251C617-1497-4133-A489-31FF88A0F36C}" type="presParOf" srcId="{16B405F8-4318-4D2A-86DB-E7C77A69B059}" destId="{4298EFA7-CB6E-41E6-A3FF-359D579259D1}" srcOrd="2" destOrd="0" presId="urn:microsoft.com/office/officeart/2005/8/layout/vList4#1"/>
    <dgm:cxn modelId="{EBB85CD8-C969-40E4-A024-0DE8B800FD7E}" type="presParOf" srcId="{62952F63-00A2-4ECD-97C5-F00E2EEBD734}" destId="{841D6A3B-7A6A-4C92-B2E4-D3DF9A6F479E}" srcOrd="1" destOrd="0" presId="urn:microsoft.com/office/officeart/2005/8/layout/vList4#1"/>
    <dgm:cxn modelId="{70B40900-9099-4161-A780-BC0B0AE666F8}" type="presParOf" srcId="{62952F63-00A2-4ECD-97C5-F00E2EEBD734}" destId="{ED6DDB77-7B70-4FA1-83F8-A23B478CED5A}" srcOrd="2" destOrd="0" presId="urn:microsoft.com/office/officeart/2005/8/layout/vList4#1"/>
    <dgm:cxn modelId="{BC594CFD-5F14-4A4B-B0D1-266C880F54AB}" type="presParOf" srcId="{ED6DDB77-7B70-4FA1-83F8-A23B478CED5A}" destId="{55B8F4E3-2D05-4DB1-A505-36A80BCAC101}" srcOrd="0" destOrd="0" presId="urn:microsoft.com/office/officeart/2005/8/layout/vList4#1"/>
    <dgm:cxn modelId="{F50B1324-1B35-43DE-942E-BB6FA9039ADE}" type="presParOf" srcId="{ED6DDB77-7B70-4FA1-83F8-A23B478CED5A}" destId="{E84CD187-1CC6-4600-87D4-1B1C5E2C4DA7}" srcOrd="1" destOrd="0" presId="urn:microsoft.com/office/officeart/2005/8/layout/vList4#1"/>
    <dgm:cxn modelId="{F0EDF676-E0C5-47BB-AB98-CD6C879F6606}" type="presParOf" srcId="{ED6DDB77-7B70-4FA1-83F8-A23B478CED5A}" destId="{CDFFBB44-B85F-4A05-81F7-24EDBD6101AE}" srcOrd="2" destOrd="0" presId="urn:microsoft.com/office/officeart/2005/8/layout/vList4#1"/>
    <dgm:cxn modelId="{85E8170E-1F9D-4173-B407-9FBA93C096F4}" type="presParOf" srcId="{62952F63-00A2-4ECD-97C5-F00E2EEBD734}" destId="{5946944B-B8A7-4BF9-BA1E-1F48D4309E94}" srcOrd="3" destOrd="0" presId="urn:microsoft.com/office/officeart/2005/8/layout/vList4#1"/>
    <dgm:cxn modelId="{AD6C957B-56A3-4E92-8B54-518C4B98F69A}" type="presParOf" srcId="{62952F63-00A2-4ECD-97C5-F00E2EEBD734}" destId="{6C1594D8-BCC1-4674-976B-F8FD43ACCEE0}" srcOrd="4" destOrd="0" presId="urn:microsoft.com/office/officeart/2005/8/layout/vList4#1"/>
    <dgm:cxn modelId="{FB95A252-C993-454C-905F-DEE0C879DAA9}" type="presParOf" srcId="{6C1594D8-BCC1-4674-976B-F8FD43ACCEE0}" destId="{27E8E56E-45AF-403A-B08F-8970A4181D2A}" srcOrd="0" destOrd="0" presId="urn:microsoft.com/office/officeart/2005/8/layout/vList4#1"/>
    <dgm:cxn modelId="{D6BD087D-A3CE-4DC4-A935-EC1A9C0F76DE}" type="presParOf" srcId="{6C1594D8-BCC1-4674-976B-F8FD43ACCEE0}" destId="{EA471FBE-641F-4C6E-B01C-C0086C3083BA}" srcOrd="1" destOrd="0" presId="urn:microsoft.com/office/officeart/2005/8/layout/vList4#1"/>
    <dgm:cxn modelId="{A857BDE7-4E90-4CE3-981D-7B047C1E9569}" type="presParOf" srcId="{6C1594D8-BCC1-4674-976B-F8FD43ACCEE0}" destId="{CE3FA4A4-0991-44C6-B5BF-EB225E6A5937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#8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5426A402-2CAA-45B1-9287-CB4AD1B36B38}" type="datetime1">
              <a:rPr lang="zh-TW" altLang="en-US"/>
              <a:pPr>
                <a:defRPr/>
              </a:pPr>
              <a:t>2015/3/10</a:t>
            </a:fld>
            <a:endParaRPr lang="en-US" altLang="zh-TW"/>
          </a:p>
        </p:txBody>
      </p:sp>
      <p:sp>
        <p:nvSpPr>
          <p:cNvPr id="1239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15" tIns="45707" rIns="91415" bIns="45707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239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96900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15" tIns="45707" rIns="91415" bIns="45707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E64F4ED4-32B9-4CF0-B258-B95D480F5E56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75011493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34D9472F-5A47-48FC-B1EC-B59763EF5CD4}" type="datetime1">
              <a:rPr lang="zh-TW" altLang="en-US"/>
              <a:pPr>
                <a:defRPr/>
              </a:pPr>
              <a:t>2015/3/10</a:t>
            </a:fld>
            <a:endParaRPr lang="en-US" altLang="zh-TW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6125"/>
            <a:ext cx="4962525" cy="37226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67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88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1167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15" tIns="45707" rIns="91415" bIns="45707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67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15" tIns="45707" rIns="91415" bIns="45707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41D4C709-19E5-4C60-96B6-260B4C41C4DC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85259603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>
              <a:latin typeface="Arial" charset="0"/>
              <a:ea typeface="新細明體" charset="-120"/>
            </a:endParaRPr>
          </a:p>
        </p:txBody>
      </p:sp>
      <p:sp>
        <p:nvSpPr>
          <p:cNvPr id="2" name="日期版面配置區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8AD2B929-F9F3-4A2E-B967-D050B60C018D}" type="datetime1">
              <a:rPr lang="zh-TW" altLang="en-US" smtClean="0"/>
              <a:pPr>
                <a:defRPr/>
              </a:pPr>
              <a:t>2015/3/10</a:t>
            </a:fld>
            <a:endParaRPr lang="en-US" altLang="zh-TW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EB76FF0-2326-4570-A453-CB8BD0750EB7}" type="slidenum">
              <a:rPr lang="zh-TW" altLang="en-US" smtClean="0"/>
              <a:pPr>
                <a:defRPr/>
              </a:pPr>
              <a:t>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979128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投影片圖像版面配置區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4034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 smtClean="0">
              <a:ea typeface="新細明體" charset="-120"/>
            </a:endParaRPr>
          </a:p>
        </p:txBody>
      </p:sp>
      <p:sp>
        <p:nvSpPr>
          <p:cNvPr id="44035" name="日期版面配置區 3"/>
          <p:cNvSpPr>
            <a:spLocks noGrp="1"/>
          </p:cNvSpPr>
          <p:nvPr>
            <p:ph type="dt" sz="quarter" idx="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3C95B06-086A-44E9-AEC4-F5658DB53170}" type="datetime1">
              <a:rPr lang="zh-TW" altLang="en-US" smtClean="0">
                <a:latin typeface="Arial" charset="0"/>
                <a:ea typeface="新細明體" charset="-120"/>
              </a:rPr>
              <a:pPr/>
              <a:t>2015/3/10</a:t>
            </a:fld>
            <a:endParaRPr lang="en-US" altLang="zh-TW" smtClean="0">
              <a:latin typeface="Arial" charset="0"/>
              <a:ea typeface="新細明體" charset="-120"/>
            </a:endParaRPr>
          </a:p>
        </p:txBody>
      </p:sp>
      <p:sp>
        <p:nvSpPr>
          <p:cNvPr id="44036" name="投影片編號版面配置區 4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44D35B1-D13E-4B1E-A449-7FC1E83B7D06}" type="slidenum">
              <a:rPr lang="zh-TW" altLang="en-US" smtClean="0">
                <a:latin typeface="Arial" charset="0"/>
                <a:ea typeface="新細明體" charset="-120"/>
              </a:rPr>
              <a:pPr/>
              <a:t>12</a:t>
            </a:fld>
            <a:endParaRPr lang="en-US" altLang="zh-TW" smtClean="0">
              <a:latin typeface="Arial" charset="0"/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投影片圖像版面配置區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6082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 smtClean="0">
              <a:ea typeface="新細明體" charset="-120"/>
            </a:endParaRPr>
          </a:p>
        </p:txBody>
      </p:sp>
      <p:sp>
        <p:nvSpPr>
          <p:cNvPr id="46083" name="日期版面配置區 3"/>
          <p:cNvSpPr>
            <a:spLocks noGrp="1"/>
          </p:cNvSpPr>
          <p:nvPr>
            <p:ph type="dt" sz="quarter" idx="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CAF18F7-1372-4D90-B23A-DF1438A22DD2}" type="datetime1">
              <a:rPr lang="zh-TW" altLang="en-US" smtClean="0">
                <a:latin typeface="Arial" charset="0"/>
                <a:ea typeface="新細明體" charset="-120"/>
              </a:rPr>
              <a:pPr/>
              <a:t>2015/3/10</a:t>
            </a:fld>
            <a:endParaRPr lang="en-US" altLang="zh-TW" smtClean="0">
              <a:latin typeface="Arial" charset="0"/>
              <a:ea typeface="新細明體" charset="-120"/>
            </a:endParaRPr>
          </a:p>
        </p:txBody>
      </p:sp>
      <p:sp>
        <p:nvSpPr>
          <p:cNvPr id="46084" name="投影片編號版面配置區 4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52C67A5-A9AD-41D2-9970-E2171A4C70B2}" type="slidenum">
              <a:rPr lang="zh-TW" altLang="en-US" smtClean="0">
                <a:latin typeface="Arial" charset="0"/>
                <a:ea typeface="新細明體" charset="-120"/>
              </a:rPr>
              <a:pPr/>
              <a:t>13</a:t>
            </a:fld>
            <a:endParaRPr lang="en-US" altLang="zh-TW" smtClean="0">
              <a:latin typeface="Arial" charset="0"/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投影片圖像版面配置區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4274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 smtClean="0">
              <a:ea typeface="新細明體" charset="-120"/>
            </a:endParaRPr>
          </a:p>
        </p:txBody>
      </p:sp>
      <p:sp>
        <p:nvSpPr>
          <p:cNvPr id="54275" name="日期版面配置區 3"/>
          <p:cNvSpPr>
            <a:spLocks noGrp="1"/>
          </p:cNvSpPr>
          <p:nvPr>
            <p:ph type="dt" sz="quarter" idx="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B6CD496-5B23-478D-B76E-F3F18D5687F1}" type="datetime1">
              <a:rPr lang="zh-TW" altLang="en-US" smtClean="0">
                <a:latin typeface="Arial" charset="0"/>
                <a:ea typeface="新細明體" charset="-120"/>
              </a:rPr>
              <a:pPr/>
              <a:t>2015/3/10</a:t>
            </a:fld>
            <a:endParaRPr lang="en-US" altLang="zh-TW" smtClean="0">
              <a:latin typeface="Arial" charset="0"/>
              <a:ea typeface="新細明體" charset="-120"/>
            </a:endParaRPr>
          </a:p>
        </p:txBody>
      </p:sp>
      <p:sp>
        <p:nvSpPr>
          <p:cNvPr id="54276" name="投影片編號版面配置區 4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C5EF2E3-1E2A-4068-92A8-C14633644F5D}" type="slidenum">
              <a:rPr lang="zh-TW" altLang="en-US" smtClean="0">
                <a:latin typeface="Arial" charset="0"/>
                <a:ea typeface="新細明體" charset="-120"/>
              </a:rPr>
              <a:pPr/>
              <a:t>16</a:t>
            </a:fld>
            <a:endParaRPr lang="en-US" altLang="zh-TW" smtClean="0">
              <a:latin typeface="Arial" charset="0"/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投影片圖像版面配置區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6322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 smtClean="0">
              <a:ea typeface="新細明體" charset="-120"/>
            </a:endParaRPr>
          </a:p>
        </p:txBody>
      </p:sp>
      <p:sp>
        <p:nvSpPr>
          <p:cNvPr id="56323" name="日期版面配置區 3"/>
          <p:cNvSpPr>
            <a:spLocks noGrp="1"/>
          </p:cNvSpPr>
          <p:nvPr>
            <p:ph type="dt" sz="quarter" idx="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5B07E99-D045-42AE-910D-4D3A4ECE0F6E}" type="datetime1">
              <a:rPr lang="zh-TW" altLang="en-US" smtClean="0">
                <a:latin typeface="Arial" charset="0"/>
                <a:ea typeface="新細明體" charset="-120"/>
              </a:rPr>
              <a:pPr/>
              <a:t>2015/3/10</a:t>
            </a:fld>
            <a:endParaRPr lang="en-US" altLang="zh-TW" smtClean="0">
              <a:latin typeface="Arial" charset="0"/>
              <a:ea typeface="新細明體" charset="-120"/>
            </a:endParaRPr>
          </a:p>
        </p:txBody>
      </p:sp>
      <p:sp>
        <p:nvSpPr>
          <p:cNvPr id="56324" name="投影片編號版面配置區 4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D53D985-1ADD-4D18-BAE0-54539D786234}" type="slidenum">
              <a:rPr lang="zh-TW" altLang="en-US" smtClean="0">
                <a:latin typeface="Arial" charset="0"/>
                <a:ea typeface="新細明體" charset="-120"/>
              </a:rPr>
              <a:pPr/>
              <a:t>17</a:t>
            </a:fld>
            <a:endParaRPr lang="en-US" altLang="zh-TW" smtClean="0">
              <a:latin typeface="Arial" charset="0"/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投影片圖像版面配置區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8370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 smtClean="0">
              <a:ea typeface="新細明體" charset="-120"/>
            </a:endParaRPr>
          </a:p>
        </p:txBody>
      </p:sp>
      <p:sp>
        <p:nvSpPr>
          <p:cNvPr id="58371" name="日期版面配置區 3"/>
          <p:cNvSpPr>
            <a:spLocks noGrp="1"/>
          </p:cNvSpPr>
          <p:nvPr>
            <p:ph type="dt" sz="quarter" idx="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4486AE3-CD13-4FCB-B4BA-636CA63EBE46}" type="datetime1">
              <a:rPr lang="zh-TW" altLang="en-US" smtClean="0">
                <a:latin typeface="Arial" charset="0"/>
                <a:ea typeface="新細明體" charset="-120"/>
              </a:rPr>
              <a:pPr/>
              <a:t>2015/3/10</a:t>
            </a:fld>
            <a:endParaRPr lang="en-US" altLang="zh-TW" smtClean="0">
              <a:latin typeface="Arial" charset="0"/>
              <a:ea typeface="新細明體" charset="-120"/>
            </a:endParaRPr>
          </a:p>
        </p:txBody>
      </p:sp>
      <p:sp>
        <p:nvSpPr>
          <p:cNvPr id="58372" name="投影片編號版面配置區 4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3E26E15-F94F-42FA-8EFA-C581203F5046}" type="slidenum">
              <a:rPr lang="zh-TW" altLang="en-US" smtClean="0">
                <a:latin typeface="Arial" charset="0"/>
                <a:ea typeface="新細明體" charset="-120"/>
              </a:rPr>
              <a:pPr/>
              <a:t>18</a:t>
            </a:fld>
            <a:endParaRPr lang="en-US" altLang="zh-TW" smtClean="0">
              <a:latin typeface="Arial" charset="0"/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投影片圖像版面配置區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0418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 smtClean="0">
              <a:ea typeface="新細明體" charset="-120"/>
            </a:endParaRPr>
          </a:p>
        </p:txBody>
      </p:sp>
      <p:sp>
        <p:nvSpPr>
          <p:cNvPr id="60419" name="日期版面配置區 3"/>
          <p:cNvSpPr>
            <a:spLocks noGrp="1"/>
          </p:cNvSpPr>
          <p:nvPr>
            <p:ph type="dt" sz="quarter" idx="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1421E45-682D-4FE3-812D-C33360A5EC38}" type="datetime1">
              <a:rPr lang="zh-TW" altLang="en-US" smtClean="0">
                <a:latin typeface="Arial" charset="0"/>
                <a:ea typeface="新細明體" charset="-120"/>
              </a:rPr>
              <a:pPr/>
              <a:t>2015/3/10</a:t>
            </a:fld>
            <a:endParaRPr lang="en-US" altLang="zh-TW" smtClean="0">
              <a:latin typeface="Arial" charset="0"/>
              <a:ea typeface="新細明體" charset="-120"/>
            </a:endParaRPr>
          </a:p>
        </p:txBody>
      </p:sp>
      <p:sp>
        <p:nvSpPr>
          <p:cNvPr id="60420" name="投影片編號版面配置區 4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3E3C2A7-2DC2-41CF-B516-43780E40FE54}" type="slidenum">
              <a:rPr lang="zh-TW" altLang="en-US" smtClean="0">
                <a:latin typeface="Arial" charset="0"/>
                <a:ea typeface="新細明體" charset="-120"/>
              </a:rPr>
              <a:pPr/>
              <a:t>19</a:t>
            </a:fld>
            <a:endParaRPr lang="en-US" altLang="zh-TW" smtClean="0">
              <a:latin typeface="Arial" charset="0"/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投影片圖像版面配置區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2466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 smtClean="0">
              <a:ea typeface="新細明體" charset="-120"/>
            </a:endParaRPr>
          </a:p>
        </p:txBody>
      </p:sp>
      <p:sp>
        <p:nvSpPr>
          <p:cNvPr id="62467" name="日期版面配置區 3"/>
          <p:cNvSpPr>
            <a:spLocks noGrp="1"/>
          </p:cNvSpPr>
          <p:nvPr>
            <p:ph type="dt" sz="quarter" idx="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DEF9BF3-B572-4C2C-85EF-B7D4C82AD801}" type="datetime1">
              <a:rPr lang="zh-TW" altLang="en-US" smtClean="0">
                <a:latin typeface="Arial" charset="0"/>
                <a:ea typeface="新細明體" charset="-120"/>
              </a:rPr>
              <a:pPr/>
              <a:t>2015/3/10</a:t>
            </a:fld>
            <a:endParaRPr lang="en-US" altLang="zh-TW" smtClean="0">
              <a:latin typeface="Arial" charset="0"/>
              <a:ea typeface="新細明體" charset="-120"/>
            </a:endParaRPr>
          </a:p>
        </p:txBody>
      </p:sp>
      <p:sp>
        <p:nvSpPr>
          <p:cNvPr id="62468" name="投影片編號版面配置區 4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793A743-D734-46BA-99A3-66FB9DE7DCEC}" type="slidenum">
              <a:rPr lang="zh-TW" altLang="en-US" smtClean="0">
                <a:latin typeface="Arial" charset="0"/>
                <a:ea typeface="新細明體" charset="-120"/>
              </a:rPr>
              <a:pPr/>
              <a:t>20</a:t>
            </a:fld>
            <a:endParaRPr lang="en-US" altLang="zh-TW" smtClean="0">
              <a:latin typeface="Arial" charset="0"/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投影片圖像版面配置區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4514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 smtClean="0">
              <a:ea typeface="新細明體" charset="-120"/>
            </a:endParaRPr>
          </a:p>
        </p:txBody>
      </p:sp>
      <p:sp>
        <p:nvSpPr>
          <p:cNvPr id="64515" name="日期版面配置區 3"/>
          <p:cNvSpPr>
            <a:spLocks noGrp="1"/>
          </p:cNvSpPr>
          <p:nvPr>
            <p:ph type="dt" sz="quarter" idx="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5D8DB8F-8D67-4426-83AF-39466BB14CE1}" type="datetime1">
              <a:rPr lang="zh-TW" altLang="en-US" smtClean="0">
                <a:latin typeface="Arial" charset="0"/>
                <a:ea typeface="新細明體" charset="-120"/>
              </a:rPr>
              <a:pPr/>
              <a:t>2015/3/10</a:t>
            </a:fld>
            <a:endParaRPr lang="en-US" altLang="zh-TW" smtClean="0">
              <a:latin typeface="Arial" charset="0"/>
              <a:ea typeface="新細明體" charset="-120"/>
            </a:endParaRPr>
          </a:p>
        </p:txBody>
      </p:sp>
      <p:sp>
        <p:nvSpPr>
          <p:cNvPr id="64516" name="投影片編號版面配置區 4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4771A37-5CA3-40E6-9782-676C97870A81}" type="slidenum">
              <a:rPr lang="zh-TW" altLang="en-US" smtClean="0">
                <a:latin typeface="Arial" charset="0"/>
                <a:ea typeface="新細明體" charset="-120"/>
              </a:rPr>
              <a:pPr/>
              <a:t>21</a:t>
            </a:fld>
            <a:endParaRPr lang="en-US" altLang="zh-TW" smtClean="0">
              <a:latin typeface="Arial" charset="0"/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投影片圖像版面配置區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6562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 smtClean="0">
              <a:ea typeface="新細明體" charset="-120"/>
            </a:endParaRPr>
          </a:p>
        </p:txBody>
      </p:sp>
      <p:sp>
        <p:nvSpPr>
          <p:cNvPr id="66563" name="日期版面配置區 3"/>
          <p:cNvSpPr>
            <a:spLocks noGrp="1"/>
          </p:cNvSpPr>
          <p:nvPr>
            <p:ph type="dt" sz="quarter" idx="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F2BA325-8FFD-4048-99E6-0438546B69F3}" type="datetime1">
              <a:rPr lang="zh-TW" altLang="en-US" smtClean="0">
                <a:latin typeface="Arial" charset="0"/>
                <a:ea typeface="新細明體" charset="-120"/>
              </a:rPr>
              <a:pPr/>
              <a:t>2015/3/10</a:t>
            </a:fld>
            <a:endParaRPr lang="en-US" altLang="zh-TW" smtClean="0">
              <a:latin typeface="Arial" charset="0"/>
              <a:ea typeface="新細明體" charset="-120"/>
            </a:endParaRPr>
          </a:p>
        </p:txBody>
      </p:sp>
      <p:sp>
        <p:nvSpPr>
          <p:cNvPr id="66564" name="投影片編號版面配置區 4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0699ACB-D1AB-4AEC-A529-DFE3C8651AEE}" type="slidenum">
              <a:rPr lang="zh-TW" altLang="en-US" smtClean="0">
                <a:latin typeface="Arial" charset="0"/>
                <a:ea typeface="新細明體" charset="-120"/>
              </a:rPr>
              <a:pPr/>
              <a:t>22</a:t>
            </a:fld>
            <a:endParaRPr lang="en-US" altLang="zh-TW" smtClean="0">
              <a:latin typeface="Arial" charset="0"/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投影片圖像版面配置區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8130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 smtClean="0">
              <a:ea typeface="新細明體" charset="-120"/>
            </a:endParaRPr>
          </a:p>
        </p:txBody>
      </p:sp>
      <p:sp>
        <p:nvSpPr>
          <p:cNvPr id="48131" name="日期版面配置區 3"/>
          <p:cNvSpPr>
            <a:spLocks noGrp="1"/>
          </p:cNvSpPr>
          <p:nvPr>
            <p:ph type="dt" sz="quarter" idx="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291C674-25A7-48A5-A5F0-704EFF19AEBE}" type="datetime1">
              <a:rPr lang="zh-TW" altLang="en-US" smtClean="0">
                <a:latin typeface="Arial" charset="0"/>
                <a:ea typeface="新細明體" charset="-120"/>
              </a:rPr>
              <a:pPr/>
              <a:t>2015/3/10</a:t>
            </a:fld>
            <a:endParaRPr lang="en-US" altLang="zh-TW" smtClean="0">
              <a:latin typeface="Arial" charset="0"/>
              <a:ea typeface="新細明體" charset="-120"/>
            </a:endParaRPr>
          </a:p>
        </p:txBody>
      </p:sp>
      <p:sp>
        <p:nvSpPr>
          <p:cNvPr id="48132" name="投影片編號版面配置區 4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29CE1BB-D0E9-4B39-B5A7-05839F8C9F61}" type="slidenum">
              <a:rPr lang="zh-TW" altLang="en-US" smtClean="0">
                <a:latin typeface="Arial" charset="0"/>
                <a:ea typeface="新細明體" charset="-120"/>
              </a:rPr>
              <a:pPr/>
              <a:t>23</a:t>
            </a:fld>
            <a:endParaRPr lang="en-US" altLang="zh-TW" smtClean="0">
              <a:latin typeface="Arial" charset="0"/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投影片圖像版面配置區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3554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zh-TW" altLang="en-US" smtClean="0">
                <a:ea typeface="新細明體" charset="-120"/>
              </a:rPr>
              <a:t>從</a:t>
            </a:r>
            <a:r>
              <a:rPr lang="en-US" altLang="zh-TW" smtClean="0">
                <a:ea typeface="新細明體" charset="-120"/>
              </a:rPr>
              <a:t>13</a:t>
            </a:r>
            <a:r>
              <a:rPr lang="zh-TW" altLang="en-US" smtClean="0">
                <a:ea typeface="新細明體" charset="-120"/>
              </a:rPr>
              <a:t>歲開始迎向世界要放大</a:t>
            </a:r>
            <a:r>
              <a:rPr lang="en-US" altLang="zh-TW" smtClean="0">
                <a:ea typeface="新細明體" charset="-120"/>
              </a:rPr>
              <a:t>(</a:t>
            </a:r>
            <a:r>
              <a:rPr lang="zh-TW" altLang="en-US" smtClean="0">
                <a:ea typeface="新細明體" charset="-120"/>
              </a:rPr>
              <a:t>與工作 大未來相同大小</a:t>
            </a:r>
            <a:r>
              <a:rPr lang="en-US" altLang="zh-TW" smtClean="0">
                <a:ea typeface="新細明體" charset="-120"/>
              </a:rPr>
              <a:t>)</a:t>
            </a:r>
            <a:endParaRPr lang="zh-TW" altLang="en-US" smtClean="0">
              <a:ea typeface="新細明體" charset="-120"/>
            </a:endParaRPr>
          </a:p>
        </p:txBody>
      </p:sp>
      <p:sp>
        <p:nvSpPr>
          <p:cNvPr id="23555" name="日期版面配置區 3"/>
          <p:cNvSpPr>
            <a:spLocks noGrp="1"/>
          </p:cNvSpPr>
          <p:nvPr>
            <p:ph type="dt" sz="quarter" idx="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BC6BE6F-E40B-4620-B8EA-E2D35A92134F}" type="datetime1">
              <a:rPr lang="zh-TW" altLang="en-US" smtClean="0">
                <a:latin typeface="Arial" charset="0"/>
                <a:ea typeface="新細明體" charset="-120"/>
              </a:rPr>
              <a:pPr/>
              <a:t>2015/3/10</a:t>
            </a:fld>
            <a:endParaRPr lang="en-US" altLang="zh-TW" smtClean="0">
              <a:latin typeface="Arial" charset="0"/>
              <a:ea typeface="新細明體" charset="-120"/>
            </a:endParaRPr>
          </a:p>
        </p:txBody>
      </p:sp>
      <p:sp>
        <p:nvSpPr>
          <p:cNvPr id="23556" name="投影片編號版面配置區 4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5F0EC18-CF6A-4057-8DC9-35D1DD48E0C9}" type="slidenum">
              <a:rPr lang="zh-TW" altLang="en-US" smtClean="0">
                <a:latin typeface="Arial" charset="0"/>
                <a:ea typeface="新細明體" charset="-120"/>
              </a:rPr>
              <a:pPr/>
              <a:t>3</a:t>
            </a:fld>
            <a:endParaRPr lang="en-US" altLang="zh-TW" smtClean="0">
              <a:latin typeface="Arial" charset="0"/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F2B17562-99F9-4A32-AA66-4D35E163037B}" type="datetime1">
              <a:rPr lang="zh-TW" altLang="en-US" smtClean="0"/>
              <a:pPr>
                <a:defRPr/>
              </a:pPr>
              <a:t>2015/3/10</a:t>
            </a:fld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EB76FF0-2326-4570-A453-CB8BD0750EB7}" type="slidenum">
              <a:rPr lang="zh-TW" altLang="en-US" smtClean="0"/>
              <a:pPr>
                <a:defRPr/>
              </a:pPr>
              <a:t>25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7107677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投影片圖像版面配置區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0178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 smtClean="0">
              <a:ea typeface="新細明體" charset="-120"/>
            </a:endParaRPr>
          </a:p>
        </p:txBody>
      </p:sp>
      <p:sp>
        <p:nvSpPr>
          <p:cNvPr id="50179" name="日期版面配置區 3"/>
          <p:cNvSpPr>
            <a:spLocks noGrp="1"/>
          </p:cNvSpPr>
          <p:nvPr>
            <p:ph type="dt" sz="quarter" idx="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74F3277-1E8E-4994-AA72-BE4761ED02E2}" type="datetime1">
              <a:rPr lang="zh-TW" altLang="en-US" smtClean="0">
                <a:latin typeface="Arial" charset="0"/>
                <a:ea typeface="新細明體" charset="-120"/>
              </a:rPr>
              <a:pPr/>
              <a:t>2015/3/10</a:t>
            </a:fld>
            <a:endParaRPr lang="en-US" altLang="zh-TW" smtClean="0">
              <a:latin typeface="Arial" charset="0"/>
              <a:ea typeface="新細明體" charset="-120"/>
            </a:endParaRPr>
          </a:p>
        </p:txBody>
      </p:sp>
      <p:sp>
        <p:nvSpPr>
          <p:cNvPr id="50180" name="投影片編號版面配置區 4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FCCFB17-A5BC-4AC5-ACDA-3AAF28D42CF3}" type="slidenum">
              <a:rPr lang="zh-TW" altLang="en-US" smtClean="0">
                <a:latin typeface="Arial" charset="0"/>
                <a:ea typeface="新細明體" charset="-120"/>
              </a:rPr>
              <a:pPr/>
              <a:t>26</a:t>
            </a:fld>
            <a:endParaRPr lang="en-US" altLang="zh-TW" smtClean="0">
              <a:latin typeface="Arial" charset="0"/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F2B17562-99F9-4A32-AA66-4D35E163037B}" type="datetime1">
              <a:rPr lang="zh-TW" altLang="en-US" smtClean="0"/>
              <a:pPr>
                <a:defRPr/>
              </a:pPr>
              <a:t>2015/3/10</a:t>
            </a:fld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EB76FF0-2326-4570-A453-CB8BD0750EB7}" type="slidenum">
              <a:rPr lang="zh-TW" altLang="en-US" smtClean="0"/>
              <a:pPr>
                <a:defRPr/>
              </a:pPr>
              <a:t>27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7107677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投影片圖像版面配置區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4754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 smtClean="0">
              <a:ea typeface="新細明體" charset="-120"/>
            </a:endParaRPr>
          </a:p>
        </p:txBody>
      </p:sp>
      <p:sp>
        <p:nvSpPr>
          <p:cNvPr id="74755" name="日期版面配置區 3"/>
          <p:cNvSpPr>
            <a:spLocks noGrp="1"/>
          </p:cNvSpPr>
          <p:nvPr>
            <p:ph type="dt" sz="quarter" idx="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1D17A26-4784-424E-91E3-3899D09E95F1}" type="datetime1">
              <a:rPr lang="zh-TW" altLang="en-US" smtClean="0">
                <a:latin typeface="Arial" charset="0"/>
                <a:ea typeface="新細明體" charset="-120"/>
              </a:rPr>
              <a:pPr/>
              <a:t>2015/3/10</a:t>
            </a:fld>
            <a:endParaRPr lang="en-US" altLang="zh-TW" smtClean="0">
              <a:latin typeface="Arial" charset="0"/>
              <a:ea typeface="新細明體" charset="-120"/>
            </a:endParaRPr>
          </a:p>
        </p:txBody>
      </p:sp>
      <p:sp>
        <p:nvSpPr>
          <p:cNvPr id="74756" name="投影片編號版面配置區 4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D2CF89E-75D4-4986-A063-45BD0B5EEDD1}" type="slidenum">
              <a:rPr lang="zh-TW" altLang="en-US" smtClean="0">
                <a:latin typeface="Arial" charset="0"/>
                <a:ea typeface="新細明體" charset="-120"/>
              </a:rPr>
              <a:pPr/>
              <a:t>30</a:t>
            </a:fld>
            <a:endParaRPr lang="en-US" altLang="zh-TW" smtClean="0">
              <a:latin typeface="Arial" charset="0"/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投影片圖像版面配置區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84994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 smtClean="0">
              <a:ea typeface="新細明體" charset="-120"/>
            </a:endParaRPr>
          </a:p>
        </p:txBody>
      </p:sp>
      <p:sp>
        <p:nvSpPr>
          <p:cNvPr id="84995" name="日期版面配置區 3"/>
          <p:cNvSpPr>
            <a:spLocks noGrp="1"/>
          </p:cNvSpPr>
          <p:nvPr>
            <p:ph type="dt" sz="quarter" idx="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8EA78E8-25BD-48DB-912C-8C896561E3BC}" type="datetime1">
              <a:rPr lang="zh-TW" altLang="en-US" smtClean="0">
                <a:latin typeface="Arial" charset="0"/>
                <a:ea typeface="新細明體" charset="-120"/>
              </a:rPr>
              <a:pPr/>
              <a:t>2015/3/10</a:t>
            </a:fld>
            <a:endParaRPr lang="en-US" altLang="zh-TW" smtClean="0">
              <a:latin typeface="Arial" charset="0"/>
              <a:ea typeface="新細明體" charset="-120"/>
            </a:endParaRPr>
          </a:p>
        </p:txBody>
      </p:sp>
      <p:sp>
        <p:nvSpPr>
          <p:cNvPr id="84996" name="投影片編號版面配置區 4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3773E7F-C6B4-4844-9195-E6B1853363A0}" type="slidenum">
              <a:rPr lang="zh-TW" altLang="en-US" smtClean="0">
                <a:latin typeface="Arial" charset="0"/>
                <a:ea typeface="新細明體" charset="-120"/>
              </a:rPr>
              <a:pPr/>
              <a:t>33</a:t>
            </a:fld>
            <a:endParaRPr lang="en-US" altLang="zh-TW" smtClean="0">
              <a:latin typeface="Arial" charset="0"/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投影片圖像版面配置區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87042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zh-TW" altLang="en-US" smtClean="0">
                <a:ea typeface="新細明體" charset="-120"/>
              </a:rPr>
              <a:t>確認教育部有無委託親子天下</a:t>
            </a:r>
          </a:p>
        </p:txBody>
      </p:sp>
      <p:sp>
        <p:nvSpPr>
          <p:cNvPr id="87043" name="日期版面配置區 3"/>
          <p:cNvSpPr>
            <a:spLocks noGrp="1"/>
          </p:cNvSpPr>
          <p:nvPr>
            <p:ph type="dt" sz="quarter" idx="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9F5550A-9BA1-43CC-B437-83B5482241A5}" type="datetime1">
              <a:rPr lang="zh-TW" altLang="en-US" smtClean="0">
                <a:latin typeface="Arial" charset="0"/>
                <a:ea typeface="新細明體" charset="-120"/>
              </a:rPr>
              <a:pPr/>
              <a:t>2015/3/10</a:t>
            </a:fld>
            <a:endParaRPr lang="en-US" altLang="zh-TW" smtClean="0">
              <a:latin typeface="Arial" charset="0"/>
              <a:ea typeface="新細明體" charset="-120"/>
            </a:endParaRPr>
          </a:p>
        </p:txBody>
      </p:sp>
      <p:sp>
        <p:nvSpPr>
          <p:cNvPr id="87044" name="投影片編號版面配置區 4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15F995D-65C0-4C4F-BD78-8450634A5F1C}" type="slidenum">
              <a:rPr lang="zh-TW" altLang="en-US" smtClean="0">
                <a:latin typeface="Arial" charset="0"/>
                <a:ea typeface="新細明體" charset="-120"/>
              </a:rPr>
              <a:pPr/>
              <a:t>34</a:t>
            </a:fld>
            <a:endParaRPr lang="en-US" altLang="zh-TW" smtClean="0">
              <a:latin typeface="Arial" charset="0"/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投影片圖像版面配置區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89090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 smtClean="0">
              <a:ea typeface="新細明體" charset="-120"/>
            </a:endParaRPr>
          </a:p>
        </p:txBody>
      </p:sp>
      <p:sp>
        <p:nvSpPr>
          <p:cNvPr id="89091" name="日期版面配置區 3"/>
          <p:cNvSpPr>
            <a:spLocks noGrp="1"/>
          </p:cNvSpPr>
          <p:nvPr>
            <p:ph type="dt" sz="quarter" idx="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E7AC15F-EF14-4C96-BBF2-769292FB54D9}" type="datetime1">
              <a:rPr lang="zh-TW" altLang="en-US" smtClean="0">
                <a:latin typeface="Arial" charset="0"/>
                <a:ea typeface="新細明體" charset="-120"/>
              </a:rPr>
              <a:pPr/>
              <a:t>2015/3/10</a:t>
            </a:fld>
            <a:endParaRPr lang="en-US" altLang="zh-TW" smtClean="0">
              <a:latin typeface="Arial" charset="0"/>
              <a:ea typeface="新細明體" charset="-120"/>
            </a:endParaRPr>
          </a:p>
        </p:txBody>
      </p:sp>
      <p:sp>
        <p:nvSpPr>
          <p:cNvPr id="89092" name="投影片編號版面配置區 4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D1A3DA6-C994-4691-930F-425298ADA6F5}" type="slidenum">
              <a:rPr lang="zh-TW" altLang="en-US" smtClean="0">
                <a:latin typeface="Arial" charset="0"/>
                <a:ea typeface="新細明體" charset="-120"/>
              </a:rPr>
              <a:pPr/>
              <a:t>35</a:t>
            </a:fld>
            <a:endParaRPr lang="en-US" altLang="zh-TW" smtClean="0">
              <a:latin typeface="Arial" charset="0"/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投影片圖像版面配置區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97282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 smtClean="0">
              <a:ea typeface="新細明體" charset="-120"/>
            </a:endParaRPr>
          </a:p>
        </p:txBody>
      </p:sp>
      <p:sp>
        <p:nvSpPr>
          <p:cNvPr id="97283" name="日期版面配置區 3"/>
          <p:cNvSpPr>
            <a:spLocks noGrp="1"/>
          </p:cNvSpPr>
          <p:nvPr>
            <p:ph type="dt" sz="quarter" idx="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268B090-8553-4B0D-B85E-AAB49B38D591}" type="datetime1">
              <a:rPr lang="zh-TW" altLang="en-US" smtClean="0">
                <a:latin typeface="Arial" charset="0"/>
                <a:ea typeface="新細明體" charset="-120"/>
              </a:rPr>
              <a:pPr/>
              <a:t>2015/3/10</a:t>
            </a:fld>
            <a:endParaRPr lang="en-US" altLang="zh-TW" smtClean="0">
              <a:latin typeface="Arial" charset="0"/>
              <a:ea typeface="新細明體" charset="-120"/>
            </a:endParaRPr>
          </a:p>
        </p:txBody>
      </p:sp>
      <p:sp>
        <p:nvSpPr>
          <p:cNvPr id="97284" name="投影片編號版面配置區 4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6BF5FEF-5903-4EEC-B6DD-7D2D2D51F139}" type="slidenum">
              <a:rPr lang="zh-TW" altLang="en-US" smtClean="0">
                <a:latin typeface="Arial" charset="0"/>
                <a:ea typeface="新細明體" charset="-120"/>
              </a:rPr>
              <a:pPr/>
              <a:t>36</a:t>
            </a:fld>
            <a:endParaRPr lang="en-US" altLang="zh-TW" smtClean="0">
              <a:latin typeface="Arial" charset="0"/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投影片圖像版面配置區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99330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 smtClean="0">
              <a:ea typeface="新細明體" charset="-120"/>
            </a:endParaRPr>
          </a:p>
        </p:txBody>
      </p:sp>
      <p:sp>
        <p:nvSpPr>
          <p:cNvPr id="99331" name="日期版面配置區 3"/>
          <p:cNvSpPr>
            <a:spLocks noGrp="1"/>
          </p:cNvSpPr>
          <p:nvPr>
            <p:ph type="dt" sz="quarter" idx="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7175468-A205-4C0E-B55B-87F4ABFC9439}" type="datetime1">
              <a:rPr lang="zh-TW" altLang="en-US" smtClean="0">
                <a:latin typeface="Arial" charset="0"/>
                <a:ea typeface="新細明體" charset="-120"/>
              </a:rPr>
              <a:pPr/>
              <a:t>2015/3/10</a:t>
            </a:fld>
            <a:endParaRPr lang="en-US" altLang="zh-TW" smtClean="0">
              <a:latin typeface="Arial" charset="0"/>
              <a:ea typeface="新細明體" charset="-120"/>
            </a:endParaRPr>
          </a:p>
        </p:txBody>
      </p:sp>
      <p:sp>
        <p:nvSpPr>
          <p:cNvPr id="99332" name="投影片編號版面配置區 4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A3CAF0D-8158-4BE2-985D-6937CE00B8A4}" type="slidenum">
              <a:rPr lang="zh-TW" altLang="en-US" smtClean="0">
                <a:latin typeface="Arial" charset="0"/>
                <a:ea typeface="新細明體" charset="-120"/>
              </a:rPr>
              <a:pPr/>
              <a:t>37</a:t>
            </a:fld>
            <a:endParaRPr lang="en-US" altLang="zh-TW" smtClean="0">
              <a:latin typeface="Arial" charset="0"/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投影片圖像版面配置區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01378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 smtClean="0">
              <a:ea typeface="新細明體" charset="-120"/>
            </a:endParaRPr>
          </a:p>
        </p:txBody>
      </p:sp>
      <p:sp>
        <p:nvSpPr>
          <p:cNvPr id="101379" name="日期版面配置區 3"/>
          <p:cNvSpPr>
            <a:spLocks noGrp="1"/>
          </p:cNvSpPr>
          <p:nvPr>
            <p:ph type="dt" sz="quarter" idx="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CFFD35C-26B7-4100-8E53-CEC21EB976D9}" type="datetime1">
              <a:rPr lang="zh-TW" altLang="en-US" smtClean="0">
                <a:latin typeface="Arial" charset="0"/>
                <a:ea typeface="新細明體" charset="-120"/>
              </a:rPr>
              <a:pPr/>
              <a:t>2015/3/10</a:t>
            </a:fld>
            <a:endParaRPr lang="en-US" altLang="zh-TW" smtClean="0">
              <a:latin typeface="Arial" charset="0"/>
              <a:ea typeface="新細明體" charset="-120"/>
            </a:endParaRPr>
          </a:p>
        </p:txBody>
      </p:sp>
      <p:sp>
        <p:nvSpPr>
          <p:cNvPr id="101380" name="投影片編號版面配置區 4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9501D00-5CBA-47BB-AB70-F21456765E57}" type="slidenum">
              <a:rPr lang="zh-TW" altLang="en-US" smtClean="0">
                <a:latin typeface="Arial" charset="0"/>
                <a:ea typeface="新細明體" charset="-120"/>
              </a:rPr>
              <a:pPr/>
              <a:t>38</a:t>
            </a:fld>
            <a:endParaRPr lang="en-US" altLang="zh-TW" smtClean="0">
              <a:latin typeface="Arial" charset="0"/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投影片圖像版面配置區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5602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 smtClean="0">
              <a:ea typeface="新細明體" charset="-120"/>
            </a:endParaRPr>
          </a:p>
        </p:txBody>
      </p:sp>
      <p:sp>
        <p:nvSpPr>
          <p:cNvPr id="25603" name="日期版面配置區 3"/>
          <p:cNvSpPr>
            <a:spLocks noGrp="1"/>
          </p:cNvSpPr>
          <p:nvPr>
            <p:ph type="dt" sz="quarter" idx="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4204C54-A6FE-42E4-AA34-38BE033F78E2}" type="datetime1">
              <a:rPr lang="zh-TW" altLang="en-US" smtClean="0">
                <a:latin typeface="Arial" charset="0"/>
                <a:ea typeface="新細明體" charset="-120"/>
              </a:rPr>
              <a:pPr/>
              <a:t>2015/3/10</a:t>
            </a:fld>
            <a:endParaRPr lang="en-US" altLang="zh-TW" smtClean="0">
              <a:latin typeface="Arial" charset="0"/>
              <a:ea typeface="新細明體" charset="-120"/>
            </a:endParaRPr>
          </a:p>
        </p:txBody>
      </p:sp>
      <p:sp>
        <p:nvSpPr>
          <p:cNvPr id="25604" name="投影片編號版面配置區 4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2E2E56B-C3B3-41BF-A11C-4E7F99496FE7}" type="slidenum">
              <a:rPr lang="zh-TW" altLang="en-US" smtClean="0">
                <a:latin typeface="Arial" charset="0"/>
                <a:ea typeface="新細明體" charset="-120"/>
              </a:rPr>
              <a:pPr/>
              <a:t>4</a:t>
            </a:fld>
            <a:endParaRPr lang="en-US" altLang="zh-TW" smtClean="0">
              <a:latin typeface="Arial" charset="0"/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投影片圖像版面配置區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28002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 smtClean="0">
              <a:ea typeface="新細明體" charset="-120"/>
            </a:endParaRPr>
          </a:p>
        </p:txBody>
      </p:sp>
      <p:sp>
        <p:nvSpPr>
          <p:cNvPr id="128003" name="日期版面配置區 3"/>
          <p:cNvSpPr>
            <a:spLocks noGrp="1"/>
          </p:cNvSpPr>
          <p:nvPr>
            <p:ph type="dt" sz="quarter" idx="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CCE8311-160E-4FDC-80B3-2ECCA92257E7}" type="datetime1">
              <a:rPr lang="zh-TW" altLang="en-US" smtClean="0">
                <a:latin typeface="Arial" charset="0"/>
                <a:ea typeface="新細明體" charset="-120"/>
              </a:rPr>
              <a:pPr/>
              <a:t>2015/3/10</a:t>
            </a:fld>
            <a:endParaRPr lang="en-US" altLang="zh-TW" smtClean="0">
              <a:latin typeface="Arial" charset="0"/>
              <a:ea typeface="新細明體" charset="-120"/>
            </a:endParaRPr>
          </a:p>
        </p:txBody>
      </p:sp>
      <p:sp>
        <p:nvSpPr>
          <p:cNvPr id="128004" name="投影片編號版面配置區 4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73F2B12-579B-4698-BFB0-3CBBA41390A4}" type="slidenum">
              <a:rPr lang="zh-TW" altLang="en-US" smtClean="0">
                <a:latin typeface="Arial" charset="0"/>
                <a:ea typeface="新細明體" charset="-120"/>
              </a:rPr>
              <a:pPr/>
              <a:t>39</a:t>
            </a:fld>
            <a:endParaRPr lang="en-US" altLang="zh-TW" smtClean="0">
              <a:latin typeface="Arial" charset="0"/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投影片圖像版面配置區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30050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 smtClean="0">
              <a:ea typeface="新細明體" charset="-120"/>
            </a:endParaRPr>
          </a:p>
        </p:txBody>
      </p:sp>
      <p:sp>
        <p:nvSpPr>
          <p:cNvPr id="130051" name="日期版面配置區 3"/>
          <p:cNvSpPr>
            <a:spLocks noGrp="1"/>
          </p:cNvSpPr>
          <p:nvPr>
            <p:ph type="dt" sz="quarter" idx="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6033092-9FEB-4CFC-85CD-8D524FCFB100}" type="datetime1">
              <a:rPr lang="zh-TW" altLang="en-US" smtClean="0">
                <a:latin typeface="Arial" charset="0"/>
                <a:ea typeface="新細明體" charset="-120"/>
              </a:rPr>
              <a:pPr/>
              <a:t>2015/3/10</a:t>
            </a:fld>
            <a:endParaRPr lang="en-US" altLang="zh-TW" smtClean="0">
              <a:latin typeface="Arial" charset="0"/>
              <a:ea typeface="新細明體" charset="-120"/>
            </a:endParaRPr>
          </a:p>
        </p:txBody>
      </p:sp>
      <p:sp>
        <p:nvSpPr>
          <p:cNvPr id="130052" name="投影片編號版面配置區 4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4CC0B8A-17BA-4451-833F-3304DF306119}" type="slidenum">
              <a:rPr lang="zh-TW" altLang="en-US" smtClean="0">
                <a:latin typeface="Arial" charset="0"/>
                <a:ea typeface="新細明體" charset="-120"/>
              </a:rPr>
              <a:pPr/>
              <a:t>40</a:t>
            </a:fld>
            <a:endParaRPr lang="en-US" altLang="zh-TW" smtClean="0">
              <a:latin typeface="Arial" charset="0"/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投影片圖像版面配置區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7650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 smtClean="0">
              <a:ea typeface="新細明體" charset="-120"/>
            </a:endParaRPr>
          </a:p>
        </p:txBody>
      </p:sp>
      <p:sp>
        <p:nvSpPr>
          <p:cNvPr id="27651" name="日期版面配置區 3"/>
          <p:cNvSpPr>
            <a:spLocks noGrp="1"/>
          </p:cNvSpPr>
          <p:nvPr>
            <p:ph type="dt" sz="quarter" idx="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BE622B4-B052-4AD4-8B69-7D06730AC0F6}" type="datetime1">
              <a:rPr lang="zh-TW" altLang="en-US" smtClean="0">
                <a:latin typeface="Arial" charset="0"/>
                <a:ea typeface="新細明體" charset="-120"/>
              </a:rPr>
              <a:pPr/>
              <a:t>2015/3/10</a:t>
            </a:fld>
            <a:endParaRPr lang="en-US" altLang="zh-TW" smtClean="0">
              <a:latin typeface="Arial" charset="0"/>
              <a:ea typeface="新細明體" charset="-120"/>
            </a:endParaRPr>
          </a:p>
        </p:txBody>
      </p:sp>
      <p:sp>
        <p:nvSpPr>
          <p:cNvPr id="27652" name="投影片編號版面配置區 4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57DD553-5EF1-460F-8B2C-6F29FC424B15}" type="slidenum">
              <a:rPr lang="zh-TW" altLang="en-US" smtClean="0">
                <a:latin typeface="Arial" charset="0"/>
                <a:ea typeface="新細明體" charset="-120"/>
              </a:rPr>
              <a:pPr/>
              <a:t>5</a:t>
            </a:fld>
            <a:endParaRPr lang="en-US" altLang="zh-TW" smtClean="0">
              <a:latin typeface="Arial" charset="0"/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投影片圖像版面配置區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1746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 smtClean="0">
              <a:ea typeface="新細明體" charset="-120"/>
            </a:endParaRPr>
          </a:p>
        </p:txBody>
      </p:sp>
      <p:sp>
        <p:nvSpPr>
          <p:cNvPr id="31747" name="日期版面配置區 3"/>
          <p:cNvSpPr>
            <a:spLocks noGrp="1"/>
          </p:cNvSpPr>
          <p:nvPr>
            <p:ph type="dt" sz="quarter" idx="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C0A785F-055F-41AD-801C-B20E6949E3C2}" type="datetime1">
              <a:rPr lang="zh-TW" altLang="en-US" smtClean="0">
                <a:latin typeface="Arial" charset="0"/>
                <a:ea typeface="新細明體" charset="-120"/>
              </a:rPr>
              <a:pPr/>
              <a:t>2015/3/10</a:t>
            </a:fld>
            <a:endParaRPr lang="en-US" altLang="zh-TW" smtClean="0">
              <a:latin typeface="Arial" charset="0"/>
              <a:ea typeface="新細明體" charset="-120"/>
            </a:endParaRPr>
          </a:p>
        </p:txBody>
      </p:sp>
      <p:sp>
        <p:nvSpPr>
          <p:cNvPr id="31748" name="投影片編號版面配置區 4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6EF9100-C629-4611-B77C-6654D432C903}" type="slidenum">
              <a:rPr lang="zh-TW" altLang="en-US" smtClean="0">
                <a:latin typeface="Arial" charset="0"/>
                <a:ea typeface="新細明體" charset="-120"/>
              </a:rPr>
              <a:pPr/>
              <a:t>7</a:t>
            </a:fld>
            <a:endParaRPr lang="en-US" altLang="zh-TW" smtClean="0">
              <a:latin typeface="Arial" charset="0"/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投影片圖像版面配置區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5842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 smtClean="0">
              <a:ea typeface="新細明體" charset="-120"/>
            </a:endParaRPr>
          </a:p>
        </p:txBody>
      </p:sp>
      <p:sp>
        <p:nvSpPr>
          <p:cNvPr id="35843" name="日期版面配置區 3"/>
          <p:cNvSpPr>
            <a:spLocks noGrp="1"/>
          </p:cNvSpPr>
          <p:nvPr>
            <p:ph type="dt" sz="quarter" idx="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246DE44-6624-4BC0-A776-800230C98A13}" type="datetime1">
              <a:rPr lang="zh-TW" altLang="en-US" smtClean="0">
                <a:latin typeface="Arial" charset="0"/>
                <a:ea typeface="新細明體" charset="-120"/>
              </a:rPr>
              <a:pPr/>
              <a:t>2015/3/10</a:t>
            </a:fld>
            <a:endParaRPr lang="en-US" altLang="zh-TW" smtClean="0">
              <a:latin typeface="Arial" charset="0"/>
              <a:ea typeface="新細明體" charset="-120"/>
            </a:endParaRPr>
          </a:p>
        </p:txBody>
      </p:sp>
      <p:sp>
        <p:nvSpPr>
          <p:cNvPr id="35844" name="投影片編號版面配置區 4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788888C-380D-421D-ACD7-39A2E9B6CDC9}" type="slidenum">
              <a:rPr lang="zh-TW" altLang="en-US" smtClean="0">
                <a:latin typeface="Arial" charset="0"/>
                <a:ea typeface="新細明體" charset="-120"/>
              </a:rPr>
              <a:pPr/>
              <a:t>8</a:t>
            </a:fld>
            <a:endParaRPr lang="en-US" altLang="zh-TW" smtClean="0">
              <a:latin typeface="Arial" charset="0"/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投影片編號版面配置區 6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fld id="{F03E24DB-0F6F-4A60-B8CE-0083EAA1A6F6}" type="slidenum">
              <a:rPr lang="zh-TW" altLang="en-US" smtClean="0">
                <a:latin typeface="Arial" charset="0"/>
                <a:ea typeface="新細明體" charset="-120"/>
              </a:rPr>
              <a:pPr eaLnBrk="1" hangingPunct="1"/>
              <a:t>9</a:t>
            </a:fld>
            <a:endParaRPr lang="en-US" altLang="zh-TW" smtClean="0">
              <a:latin typeface="Arial" charset="0"/>
              <a:ea typeface="新細明體" charset="-120"/>
            </a:endParaRPr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46125"/>
            <a:ext cx="4965700" cy="3724275"/>
          </a:xfrm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zh-TW" altLang="en-US" b="1" smtClean="0">
                <a:latin typeface="Arial" charset="0"/>
                <a:ea typeface="新細明體" charset="-120"/>
              </a:rPr>
              <a:t>（一）提升相關政策與制度之彈性</a:t>
            </a:r>
            <a:endParaRPr lang="zh-TW" altLang="en-US" smtClean="0">
              <a:latin typeface="Arial" charset="0"/>
              <a:ea typeface="新細明體" charset="-120"/>
            </a:endParaRPr>
          </a:p>
          <a:p>
            <a:r>
              <a:rPr lang="zh-TW" altLang="en-US" smtClean="0">
                <a:latin typeface="Arial" charset="0"/>
                <a:ea typeface="新細明體" charset="-120"/>
              </a:rPr>
              <a:t>增加現行教育學制之彈性規劃（如高中與高職互轉機制），調整與鬆綁課程結構，充實生涯輔導專業人力。</a:t>
            </a:r>
            <a:endParaRPr lang="zh-TW" altLang="en-US" b="1" smtClean="0">
              <a:latin typeface="Arial" charset="0"/>
              <a:ea typeface="新細明體" charset="-120"/>
            </a:endParaRPr>
          </a:p>
          <a:p>
            <a:r>
              <a:rPr lang="zh-TW" altLang="en-US" b="1" smtClean="0">
                <a:latin typeface="Arial" charset="0"/>
                <a:ea typeface="新細明體" charset="-120"/>
              </a:rPr>
              <a:t>（二）強化生涯發展教育，落實生涯輔導工作</a:t>
            </a:r>
            <a:endParaRPr lang="zh-TW" altLang="en-US" smtClean="0">
              <a:latin typeface="Arial" charset="0"/>
              <a:ea typeface="新細明體" charset="-120"/>
            </a:endParaRPr>
          </a:p>
          <a:p>
            <a:r>
              <a:rPr lang="zh-TW" altLang="en-US" smtClean="0">
                <a:latin typeface="Arial" charset="0"/>
                <a:ea typeface="新細明體" charset="-120"/>
              </a:rPr>
              <a:t>落實國中生涯發展教育課程及高中職（含五專前</a:t>
            </a:r>
            <a:r>
              <a:rPr lang="en-US" altLang="zh-TW" smtClean="0">
                <a:latin typeface="Arial" charset="0"/>
                <a:ea typeface="新細明體" charset="-120"/>
              </a:rPr>
              <a:t>3</a:t>
            </a:r>
            <a:r>
              <a:rPr lang="zh-TW" altLang="en-US" smtClean="0">
                <a:latin typeface="Arial" charset="0"/>
                <a:ea typeface="新細明體" charset="-120"/>
              </a:rPr>
              <a:t>年）生涯規劃課程；協助學生多元進路試探與輔導；建立畢業生進路追蹤與資料分析。</a:t>
            </a:r>
            <a:endParaRPr lang="zh-TW" altLang="en-US" b="1" smtClean="0">
              <a:latin typeface="Arial" charset="0"/>
              <a:ea typeface="新細明體" charset="-120"/>
            </a:endParaRPr>
          </a:p>
          <a:p>
            <a:r>
              <a:rPr lang="zh-TW" altLang="en-US" b="1" smtClean="0">
                <a:latin typeface="Arial" charset="0"/>
                <a:ea typeface="新細明體" charset="-120"/>
              </a:rPr>
              <a:t>（三）增益教育人員生涯輔導功能</a:t>
            </a:r>
            <a:endParaRPr lang="zh-TW" altLang="en-US" smtClean="0">
              <a:latin typeface="Arial" charset="0"/>
              <a:ea typeface="新細明體" charset="-120"/>
            </a:endParaRPr>
          </a:p>
          <a:p>
            <a:r>
              <a:rPr lang="zh-TW" altLang="en-US" smtClean="0">
                <a:latin typeface="Arial" charset="0"/>
                <a:ea typeface="新細明體" charset="-120"/>
              </a:rPr>
              <a:t>規劃輔導教師專業培訓，及一般教師進修；建構生涯輔導資訊總平臺；進行研究與發展（如修訂與開發相關測驗，青少年生涯性向發展階段分析）。</a:t>
            </a:r>
            <a:endParaRPr lang="zh-TW" altLang="en-US" b="1" smtClean="0">
              <a:latin typeface="Arial" charset="0"/>
              <a:ea typeface="新細明體" charset="-120"/>
            </a:endParaRPr>
          </a:p>
          <a:p>
            <a:r>
              <a:rPr lang="zh-TW" altLang="en-US" b="1" smtClean="0">
                <a:latin typeface="Arial" charset="0"/>
                <a:ea typeface="新細明體" charset="-120"/>
              </a:rPr>
              <a:t>（四）建立家長、社區、團體及企業參與管道</a:t>
            </a:r>
            <a:endParaRPr lang="zh-TW" altLang="en-US" smtClean="0">
              <a:latin typeface="Arial" charset="0"/>
              <a:ea typeface="新細明體" charset="-120"/>
            </a:endParaRPr>
          </a:p>
          <a:p>
            <a:r>
              <a:rPr lang="zh-TW" altLang="en-US" smtClean="0">
                <a:latin typeface="Arial" charset="0"/>
                <a:ea typeface="新細明體" charset="-120"/>
              </a:rPr>
              <a:t>鼓勵家長主動參與生涯輔導工作；推動社區、團體與學校互動機制。</a:t>
            </a:r>
            <a:endParaRPr lang="zh-TW" altLang="en-US" b="1" smtClean="0">
              <a:latin typeface="Arial" charset="0"/>
              <a:ea typeface="新細明體" charset="-120"/>
            </a:endParaRPr>
          </a:p>
          <a:p>
            <a:r>
              <a:rPr lang="zh-TW" altLang="en-US" b="1" smtClean="0">
                <a:latin typeface="Arial" charset="0"/>
                <a:ea typeface="新細明體" charset="-120"/>
              </a:rPr>
              <a:t>（五）國中落實適性輔導工作</a:t>
            </a:r>
            <a:endParaRPr lang="zh-TW" altLang="en-US" smtClean="0">
              <a:latin typeface="Arial" charset="0"/>
              <a:ea typeface="新細明體" charset="-120"/>
            </a:endParaRPr>
          </a:p>
          <a:p>
            <a:r>
              <a:rPr lang="zh-TW" altLang="en-US" smtClean="0">
                <a:latin typeface="Arial" charset="0"/>
                <a:ea typeface="新細明體" charset="-120"/>
              </a:rPr>
              <a:t>各國中透過生涯資訊提供、生涯發展教育、生涯團體諮商、生涯個別諮商等工作，落實推動學生適性輔導工作。 </a:t>
            </a:r>
          </a:p>
        </p:txBody>
      </p:sp>
      <p:sp>
        <p:nvSpPr>
          <p:cNvPr id="37892" name="日期版面配置區 1"/>
          <p:cNvSpPr>
            <a:spLocks noGrp="1"/>
          </p:cNvSpPr>
          <p:nvPr>
            <p:ph type="dt" sz="quarter" idx="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3CCFA18-B751-42F7-9DE0-473445D233D4}" type="datetime1">
              <a:rPr lang="zh-TW" altLang="en-US" smtClean="0">
                <a:latin typeface="Arial" charset="0"/>
                <a:ea typeface="新細明體" charset="-120"/>
              </a:rPr>
              <a:pPr/>
              <a:t>2015/3/10</a:t>
            </a:fld>
            <a:endParaRPr lang="en-US" altLang="zh-TW" smtClean="0">
              <a:latin typeface="Arial" charset="0"/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投影片圖像版面配置區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9938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 smtClean="0">
              <a:ea typeface="新細明體" charset="-120"/>
            </a:endParaRPr>
          </a:p>
        </p:txBody>
      </p:sp>
      <p:sp>
        <p:nvSpPr>
          <p:cNvPr id="39939" name="日期版面配置區 3"/>
          <p:cNvSpPr>
            <a:spLocks noGrp="1"/>
          </p:cNvSpPr>
          <p:nvPr>
            <p:ph type="dt" sz="quarter" idx="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00BF0FD-2312-4C0C-998C-7B04384BE957}" type="datetime1">
              <a:rPr lang="zh-TW" altLang="en-US" smtClean="0">
                <a:latin typeface="Arial" charset="0"/>
                <a:ea typeface="新細明體" charset="-120"/>
              </a:rPr>
              <a:pPr/>
              <a:t>2015/3/10</a:t>
            </a:fld>
            <a:endParaRPr lang="en-US" altLang="zh-TW" smtClean="0">
              <a:latin typeface="Arial" charset="0"/>
              <a:ea typeface="新細明體" charset="-120"/>
            </a:endParaRPr>
          </a:p>
        </p:txBody>
      </p:sp>
      <p:sp>
        <p:nvSpPr>
          <p:cNvPr id="39940" name="投影片編號版面配置區 4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9639BBA-96DD-4728-AEB3-E364FACFDE53}" type="slidenum">
              <a:rPr lang="zh-TW" altLang="en-US" smtClean="0">
                <a:latin typeface="Arial" charset="0"/>
                <a:ea typeface="新細明體" charset="-120"/>
              </a:rPr>
              <a:pPr/>
              <a:t>10</a:t>
            </a:fld>
            <a:endParaRPr lang="en-US" altLang="zh-TW" smtClean="0">
              <a:latin typeface="Arial" charset="0"/>
              <a:ea typeface="新細明體" charset="-12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投影片圖像版面配置區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1986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en-US" smtClean="0">
              <a:ea typeface="新細明體" charset="-120"/>
            </a:endParaRPr>
          </a:p>
        </p:txBody>
      </p:sp>
      <p:sp>
        <p:nvSpPr>
          <p:cNvPr id="41987" name="日期版面配置區 3"/>
          <p:cNvSpPr>
            <a:spLocks noGrp="1"/>
          </p:cNvSpPr>
          <p:nvPr>
            <p:ph type="dt" sz="quarter" idx="1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1559AB7-C686-4ECC-A93D-9DC860EAF872}" type="datetime1">
              <a:rPr lang="zh-TW" altLang="en-US" smtClean="0">
                <a:latin typeface="Arial" charset="0"/>
                <a:ea typeface="新細明體" charset="-120"/>
              </a:rPr>
              <a:pPr/>
              <a:t>2015/3/10</a:t>
            </a:fld>
            <a:endParaRPr lang="en-US" altLang="zh-TW" smtClean="0">
              <a:latin typeface="Arial" charset="0"/>
              <a:ea typeface="新細明體" charset="-120"/>
            </a:endParaRPr>
          </a:p>
        </p:txBody>
      </p:sp>
      <p:sp>
        <p:nvSpPr>
          <p:cNvPr id="41988" name="投影片編號版面配置區 4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A4BC961-4BA2-4783-812F-93B6D738ABA2}" type="slidenum">
              <a:rPr lang="zh-TW" altLang="en-US" smtClean="0">
                <a:latin typeface="Arial" charset="0"/>
                <a:ea typeface="新細明體" charset="-120"/>
              </a:rPr>
              <a:pPr/>
              <a:t>11</a:t>
            </a:fld>
            <a:endParaRPr lang="en-US" altLang="zh-TW" smtClean="0">
              <a:latin typeface="Arial" charset="0"/>
              <a:ea typeface="新細明體" charset="-12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42916F-5AEB-4149-A807-41C301253361}" type="datetime1">
              <a:rPr lang="zh-TW" altLang="en-US"/>
              <a:pPr>
                <a:defRPr/>
              </a:pPr>
              <a:t>2015/3/10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6000">
        <p14:prism/>
      </p:transition>
    </mc:Choice>
    <mc:Fallback xmlns="">
      <p:transition spd="slow" advTm="6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188CB6-87CA-41F8-86DD-D44740028A20}" type="datetime1">
              <a:rPr lang="zh-TW" altLang="en-US"/>
              <a:pPr>
                <a:defRPr/>
              </a:pPr>
              <a:t>2015/3/10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6000">
        <p14:prism/>
      </p:transition>
    </mc:Choice>
    <mc:Fallback xmlns="">
      <p:transition spd="slow" advTm="6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DFF215-4B7F-4602-8E95-C8191A046354}" type="datetime1">
              <a:rPr lang="zh-TW" altLang="en-US"/>
              <a:pPr>
                <a:defRPr/>
              </a:pPr>
              <a:t>2015/3/10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6000">
        <p14:prism/>
      </p:transition>
    </mc:Choice>
    <mc:Fallback xmlns="">
      <p:transition spd="slow" advTm="6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標題及圖表或組織圖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SmartArt 版面配置區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zh-TW" altLang="en-US" noProof="0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9D5B3B-73A0-4CCC-A144-03A32437779D}" type="datetime1">
              <a:rPr lang="zh-TW" altLang="en-US"/>
              <a:pPr>
                <a:defRPr/>
              </a:pPr>
              <a:t>2015/3/10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6000">
        <p14:prism/>
      </p:transition>
    </mc:Choice>
    <mc:Fallback xmlns="">
      <p:transition spd="slow" advTm="6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標題，文字及圖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圖表版面配置區 3"/>
          <p:cNvSpPr>
            <a:spLocks noGrp="1"/>
          </p:cNvSpPr>
          <p:nvPr>
            <p:ph type="chart"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/>
          <a:p>
            <a:pPr lvl="0"/>
            <a:endParaRPr lang="zh-TW" altLang="en-US" noProof="0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5A058B-9833-4986-A900-6917A6ACFB5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6000">
        <p14:prism/>
      </p:transition>
    </mc:Choice>
    <mc:Fallback xmlns="">
      <p:transition spd="slow" advTm="6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44D22-9556-4B63-AFDD-CDA8F0BDEDEE}" type="datetime1">
              <a:rPr lang="zh-TW" altLang="en-US"/>
              <a:pPr>
                <a:defRPr/>
              </a:pPr>
              <a:t>2015/3/10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6000">
        <p14:prism/>
      </p:transition>
    </mc:Choice>
    <mc:Fallback xmlns="">
      <p:transition spd="slow" advTm="6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20AE68-A402-4B86-96B3-FB764B63693B}" type="datetime1">
              <a:rPr lang="zh-TW" altLang="en-US"/>
              <a:pPr>
                <a:defRPr/>
              </a:pPr>
              <a:t>2015/3/10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6000">
        <p14:prism/>
      </p:transition>
    </mc:Choice>
    <mc:Fallback xmlns="">
      <p:transition spd="slow" advTm="6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93B262-E82F-4A8A-9006-5967F38A80D5}" type="datetime1">
              <a:rPr lang="zh-TW" altLang="en-US"/>
              <a:pPr>
                <a:defRPr/>
              </a:pPr>
              <a:t>2015/3/10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6000">
        <p14:prism/>
      </p:transition>
    </mc:Choice>
    <mc:Fallback xmlns="">
      <p:transition spd="slow" advTm="6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842902-EB3F-4B16-A036-8E0820BF8323}" type="datetime1">
              <a:rPr lang="zh-TW" altLang="en-US"/>
              <a:pPr>
                <a:defRPr/>
              </a:pPr>
              <a:t>2015/3/10</a:t>
            </a:fld>
            <a:endParaRPr lang="zh-TW" altLang="en-US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6000">
        <p14:prism/>
      </p:transition>
    </mc:Choice>
    <mc:Fallback xmlns="">
      <p:transition spd="slow" advTm="6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E50F51-6FBA-45FD-A585-626146A3C6C8}" type="datetime1">
              <a:rPr lang="zh-TW" altLang="en-US"/>
              <a:pPr>
                <a:defRPr/>
              </a:pPr>
              <a:t>2015/3/10</a:t>
            </a:fld>
            <a:endParaRPr lang="zh-TW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6000">
        <p14:prism/>
      </p:transition>
    </mc:Choice>
    <mc:Fallback xmlns="">
      <p:transition spd="slow" advTm="6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A90D95-8F0C-4674-AE52-F3F00C132DBE}" type="datetime1">
              <a:rPr lang="zh-TW" altLang="en-US"/>
              <a:pPr>
                <a:defRPr/>
              </a:pPr>
              <a:t>2015/3/10</a:t>
            </a:fld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6000">
        <p14:prism/>
      </p:transition>
    </mc:Choice>
    <mc:Fallback xmlns="">
      <p:transition spd="slow" advTm="6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9BB126-43E6-4A3D-8B3B-2071414DE3A7}" type="datetime1">
              <a:rPr lang="zh-TW" altLang="en-US"/>
              <a:pPr>
                <a:defRPr/>
              </a:pPr>
              <a:t>2015/3/10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6000">
        <p14:prism/>
      </p:transition>
    </mc:Choice>
    <mc:Fallback xmlns="">
      <p:transition spd="slow" advTm="6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D93CDC-2ADC-48C1-BBC2-F703388B3B9F}" type="datetime1">
              <a:rPr lang="zh-TW" altLang="en-US"/>
              <a:pPr>
                <a:defRPr/>
              </a:pPr>
              <a:t>2015/3/10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6000">
        <p14:prism/>
      </p:transition>
    </mc:Choice>
    <mc:Fallback xmlns="">
      <p:transition spd="slow" advTm="6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圖片 6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1588" y="0"/>
            <a:ext cx="9140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8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8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C9B00A7B-3E4F-48CB-9A8D-F8ACA1DB1E21}" type="datetime1">
              <a:rPr lang="zh-TW" altLang="en-US"/>
              <a:pPr>
                <a:defRPr/>
              </a:pPr>
              <a:t>2015/3/10</a:t>
            </a:fld>
            <a:endParaRPr lang="zh-TW" altLang="en-US"/>
          </a:p>
        </p:txBody>
      </p:sp>
      <p:sp>
        <p:nvSpPr>
          <p:cNvPr id="9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</p:sldLayoutIdLst>
  <mc:AlternateContent xmlns:mc="http://schemas.openxmlformats.org/markup-compatibility/2006" xmlns:p14="http://schemas.microsoft.com/office/powerpoint/2010/main">
    <mc:Choice Requires="p14">
      <p:transition spd="slow" p14:dur="1200" advTm="6000">
        <p14:prism/>
      </p:transition>
    </mc:Choice>
    <mc:Fallback xmlns="">
      <p:transition spd="slow" advTm="6000">
        <p:fade/>
      </p:transition>
    </mc:Fallback>
  </mc:AlternateConten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2.xml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12" Type="http://schemas.microsoft.com/office/2007/relationships/diagramDrawing" Target="../diagrams/drawing12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1.xml"/><Relationship Id="rId11" Type="http://schemas.openxmlformats.org/officeDocument/2006/relationships/diagramColors" Target="../diagrams/colors12.xml"/><Relationship Id="rId5" Type="http://schemas.openxmlformats.org/officeDocument/2006/relationships/diagramQuickStyle" Target="../diagrams/quickStyle11.xml"/><Relationship Id="rId10" Type="http://schemas.openxmlformats.org/officeDocument/2006/relationships/diagramQuickStyle" Target="../diagrams/quickStyle12.xml"/><Relationship Id="rId4" Type="http://schemas.openxmlformats.org/officeDocument/2006/relationships/diagramLayout" Target="../diagrams/layout11.xml"/><Relationship Id="rId9" Type="http://schemas.openxmlformats.org/officeDocument/2006/relationships/diagramLayout" Target="../diagrams/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MD570\Desktop\traffic_s-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583524"/>
            <a:ext cx="3168352" cy="3080552"/>
          </a:xfrm>
          <a:prstGeom prst="rect">
            <a:avLst/>
          </a:pr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5" name="Rectangle 4"/>
          <p:cNvSpPr>
            <a:spLocks noChangeArrowheads="1"/>
          </p:cNvSpPr>
          <p:nvPr/>
        </p:nvSpPr>
        <p:spPr bwMode="auto">
          <a:xfrm>
            <a:off x="2627313" y="3933825"/>
            <a:ext cx="511175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/>
            <a:endParaRPr kumimoji="0" lang="en-US" altLang="zh-TW" sz="2800" b="1">
              <a:solidFill>
                <a:srgbClr val="990000"/>
              </a:solidFill>
            </a:endParaRPr>
          </a:p>
        </p:txBody>
      </p:sp>
      <p:sp>
        <p:nvSpPr>
          <p:cNvPr id="6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pPr>
              <a:defRPr/>
            </a:pPr>
            <a:fld id="{03FD5384-ADE2-4419-8CED-3AA429929FD9}" type="slidenum">
              <a:rPr lang="zh-TW" altLang="en-US" smtClean="0"/>
              <a:pPr>
                <a:defRPr/>
              </a:pPr>
              <a:t>1</a:t>
            </a:fld>
            <a:endParaRPr lang="zh-TW" altLang="en-US" dirty="0"/>
          </a:p>
        </p:txBody>
      </p:sp>
      <p:pic>
        <p:nvPicPr>
          <p:cNvPr id="2051" name="Picture 3" descr="D:\學輔科資料\簡報圖案\103版-3-定先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24744"/>
            <a:ext cx="8206304" cy="2808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1977104" y="6212418"/>
            <a:ext cx="684076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en-US" altLang="zh-TW" sz="2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104</a:t>
            </a:r>
            <a:r>
              <a:rPr lang="zh-TW" altLang="en-US" sz="22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endParaRPr lang="zh-TW" altLang="en-US" sz="2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10289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6000">
        <p14:prism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1309688"/>
            <a:ext cx="833437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矩形 15"/>
          <p:cNvSpPr/>
          <p:nvPr/>
        </p:nvSpPr>
        <p:spPr>
          <a:xfrm>
            <a:off x="0" y="620713"/>
            <a:ext cx="9144000" cy="576262"/>
          </a:xfrm>
          <a:prstGeom prst="rect">
            <a:avLst/>
          </a:prstGeom>
          <a:solidFill>
            <a:srgbClr val="000066">
              <a:alpha val="6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grpSp>
        <p:nvGrpSpPr>
          <p:cNvPr id="38915" name="群組 3"/>
          <p:cNvGrpSpPr>
            <a:grpSpLocks/>
          </p:cNvGrpSpPr>
          <p:nvPr/>
        </p:nvGrpSpPr>
        <p:grpSpPr bwMode="auto">
          <a:xfrm>
            <a:off x="2411413" y="44450"/>
            <a:ext cx="2481262" cy="360363"/>
            <a:chOff x="2411760" y="44624"/>
            <a:chExt cx="2480725" cy="360040"/>
          </a:xfrm>
        </p:grpSpPr>
        <p:sp>
          <p:nvSpPr>
            <p:cNvPr id="5" name="橢圓 4"/>
            <p:cNvSpPr/>
            <p:nvPr/>
          </p:nvSpPr>
          <p:spPr>
            <a:xfrm>
              <a:off x="2411760" y="44624"/>
              <a:ext cx="360040" cy="36004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A50021"/>
              </a:solidFill>
            </a:ln>
            <a:effectLst>
              <a:glow rad="63500">
                <a:schemeClr val="bg1">
                  <a:alpha val="55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sz="2400" dirty="0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</a:t>
              </a:r>
              <a:endParaRPr lang="zh-TW" altLang="en-US" sz="24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" name="橢圓 5"/>
            <p:cNvSpPr/>
            <p:nvPr/>
          </p:nvSpPr>
          <p:spPr>
            <a:xfrm>
              <a:off x="2835530" y="44624"/>
              <a:ext cx="360285" cy="360040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 w="9525">
              <a:solidFill>
                <a:srgbClr val="A500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sz="2400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</a:t>
              </a:r>
              <a:endParaRPr lang="zh-TW" alt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7" name="橢圓 6"/>
            <p:cNvSpPr/>
            <p:nvPr/>
          </p:nvSpPr>
          <p:spPr>
            <a:xfrm>
              <a:off x="3259302" y="44624"/>
              <a:ext cx="360284" cy="360040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 w="9525">
              <a:solidFill>
                <a:srgbClr val="A500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sz="2400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</a:t>
              </a:r>
              <a:endParaRPr lang="zh-TW" alt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" name="橢圓 7"/>
            <p:cNvSpPr/>
            <p:nvPr/>
          </p:nvSpPr>
          <p:spPr>
            <a:xfrm>
              <a:off x="3684659" y="44624"/>
              <a:ext cx="360284" cy="360040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 w="9525">
              <a:solidFill>
                <a:srgbClr val="A500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sz="2400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4</a:t>
              </a:r>
              <a:endParaRPr lang="zh-TW" alt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" name="橢圓 8"/>
            <p:cNvSpPr/>
            <p:nvPr/>
          </p:nvSpPr>
          <p:spPr>
            <a:xfrm>
              <a:off x="4108430" y="44624"/>
              <a:ext cx="360285" cy="360040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 w="9525">
              <a:solidFill>
                <a:srgbClr val="A500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sz="2400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5</a:t>
              </a:r>
              <a:endParaRPr lang="zh-TW" alt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" name="橢圓 9"/>
            <p:cNvSpPr/>
            <p:nvPr/>
          </p:nvSpPr>
          <p:spPr>
            <a:xfrm>
              <a:off x="4532201" y="44624"/>
              <a:ext cx="360284" cy="360040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 w="9525">
              <a:solidFill>
                <a:srgbClr val="A500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sz="2400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6</a:t>
              </a:r>
              <a:endParaRPr lang="zh-TW" alt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1" name="矩形 10"/>
          <p:cNvSpPr/>
          <p:nvPr/>
        </p:nvSpPr>
        <p:spPr>
          <a:xfrm>
            <a:off x="4910138" y="44450"/>
            <a:ext cx="3967162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國中學生的進路與發展</a:t>
            </a:r>
            <a:r>
              <a:rPr lang="en-US" altLang="zh-TW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-</a:t>
            </a:r>
            <a:r>
              <a:rPr lang="zh-TW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政策作為</a:t>
            </a:r>
          </a:p>
        </p:txBody>
      </p:sp>
      <p:sp>
        <p:nvSpPr>
          <p:cNvPr id="38917" name="文字方塊 14"/>
          <p:cNvSpPr txBox="1">
            <a:spLocks noChangeArrowheads="1"/>
          </p:cNvSpPr>
          <p:nvPr/>
        </p:nvSpPr>
        <p:spPr bwMode="auto">
          <a:xfrm>
            <a:off x="363538" y="673100"/>
            <a:ext cx="37417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 sz="2800">
                <a:solidFill>
                  <a:srgbClr val="FFFFCC"/>
                </a:solidFill>
                <a:latin typeface="Adobe 繁黑體 Std B"/>
                <a:ea typeface="Adobe 繁黑體 Std B"/>
                <a:cs typeface="Adobe 繁黑體 Std B"/>
              </a:rPr>
              <a:t>國中生生涯規劃歷程</a:t>
            </a:r>
            <a:r>
              <a:rPr lang="en-US" altLang="zh-TW" sz="2800">
                <a:solidFill>
                  <a:srgbClr val="FFFFCC"/>
                </a:solidFill>
                <a:latin typeface="Adobe 繁黑體 Std B"/>
                <a:ea typeface="Adobe 繁黑體 Std B"/>
                <a:cs typeface="Adobe 繁黑體 Std B"/>
              </a:rPr>
              <a:t>-1</a:t>
            </a:r>
            <a:endParaRPr lang="zh-TW" altLang="en-US" sz="2800">
              <a:solidFill>
                <a:srgbClr val="FFFFCC"/>
              </a:solidFill>
              <a:latin typeface="Adobe 繁黑體 Std B"/>
              <a:ea typeface="Adobe 繁黑體 Std B"/>
              <a:cs typeface="Adobe 繁黑體 Std B"/>
            </a:endParaRPr>
          </a:p>
        </p:txBody>
      </p:sp>
      <p:cxnSp>
        <p:nvCxnSpPr>
          <p:cNvPr id="18" name="直線接點 17"/>
          <p:cNvCxnSpPr/>
          <p:nvPr/>
        </p:nvCxnSpPr>
        <p:spPr bwMode="auto">
          <a:xfrm>
            <a:off x="250825" y="2997200"/>
            <a:ext cx="8497888" cy="0"/>
          </a:xfrm>
          <a:prstGeom prst="line">
            <a:avLst/>
          </a:prstGeom>
          <a:ln w="28575">
            <a:solidFill>
              <a:srgbClr val="0070C0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" name="圓角矩形 2"/>
          <p:cNvSpPr/>
          <p:nvPr/>
        </p:nvSpPr>
        <p:spPr bwMode="auto">
          <a:xfrm>
            <a:off x="3143250" y="4143375"/>
            <a:ext cx="1011238" cy="357188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>
              <a:defRPr/>
            </a:pPr>
            <a:r>
              <a:rPr lang="zh-TW" altLang="en-US" sz="1400" dirty="0">
                <a:latin typeface="王漢宗特圓體繁" pitchFamily="18" charset="-120"/>
                <a:ea typeface="王漢宗特圓體繁" pitchFamily="18" charset="-120"/>
              </a:rPr>
              <a:t>課程學習</a:t>
            </a:r>
          </a:p>
        </p:txBody>
      </p:sp>
      <p:sp>
        <p:nvSpPr>
          <p:cNvPr id="19" name="圓角矩形 18"/>
          <p:cNvSpPr/>
          <p:nvPr/>
        </p:nvSpPr>
        <p:spPr bwMode="auto">
          <a:xfrm>
            <a:off x="3143250" y="4833938"/>
            <a:ext cx="1011238" cy="309562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>
              <a:defRPr/>
            </a:pPr>
            <a:r>
              <a:rPr lang="zh-TW" altLang="en-US" sz="1400" dirty="0">
                <a:latin typeface="王漢宗特圓體繁" pitchFamily="18" charset="-120"/>
                <a:ea typeface="王漢宗特圓體繁" pitchFamily="18" charset="-120"/>
              </a:rPr>
              <a:t>職群試探</a:t>
            </a:r>
          </a:p>
        </p:txBody>
      </p:sp>
      <p:sp>
        <p:nvSpPr>
          <p:cNvPr id="20" name="圓角矩形 19"/>
          <p:cNvSpPr/>
          <p:nvPr/>
        </p:nvSpPr>
        <p:spPr bwMode="auto">
          <a:xfrm>
            <a:off x="3143250" y="5548313"/>
            <a:ext cx="1011238" cy="309562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>
              <a:defRPr/>
            </a:pPr>
            <a:r>
              <a:rPr lang="zh-TW" altLang="en-US" sz="1400" dirty="0">
                <a:latin typeface="王漢宗特圓體繁" pitchFamily="18" charset="-120"/>
                <a:ea typeface="王漢宗特圓體繁" pitchFamily="18" charset="-120"/>
              </a:rPr>
              <a:t>社團活動</a:t>
            </a:r>
          </a:p>
        </p:txBody>
      </p:sp>
      <p:sp>
        <p:nvSpPr>
          <p:cNvPr id="22" name="圓角矩形 21"/>
          <p:cNvSpPr/>
          <p:nvPr/>
        </p:nvSpPr>
        <p:spPr bwMode="auto">
          <a:xfrm>
            <a:off x="4643438" y="3500438"/>
            <a:ext cx="720725" cy="22860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zh-TW" altLang="en-US" b="1" dirty="0">
                <a:solidFill>
                  <a:schemeClr val="tx1"/>
                </a:solidFill>
                <a:latin typeface="王漢宗特圓體繁" pitchFamily="18" charset="-120"/>
                <a:ea typeface="王漢宗特圓體繁" pitchFamily="18" charset="-120"/>
              </a:rPr>
              <a:t>完</a:t>
            </a:r>
            <a:endParaRPr lang="en-US" altLang="zh-TW" b="1" dirty="0">
              <a:solidFill>
                <a:schemeClr val="tx1"/>
              </a:solidFill>
              <a:latin typeface="王漢宗特圓體繁" pitchFamily="18" charset="-120"/>
              <a:ea typeface="王漢宗特圓體繁" pitchFamily="18" charset="-120"/>
            </a:endParaRPr>
          </a:p>
          <a:p>
            <a:pPr algn="ctr">
              <a:defRPr/>
            </a:pPr>
            <a:r>
              <a:rPr lang="zh-TW" altLang="en-US" b="1" dirty="0">
                <a:solidFill>
                  <a:schemeClr val="tx1"/>
                </a:solidFill>
                <a:latin typeface="王漢宗特圓體繁" pitchFamily="18" charset="-120"/>
                <a:ea typeface="王漢宗特圓體繁" pitchFamily="18" charset="-120"/>
              </a:rPr>
              <a:t>成</a:t>
            </a:r>
            <a:endParaRPr lang="en-US" altLang="zh-TW" b="1" dirty="0">
              <a:solidFill>
                <a:schemeClr val="tx1"/>
              </a:solidFill>
              <a:latin typeface="王漢宗特圓體繁" pitchFamily="18" charset="-120"/>
              <a:ea typeface="王漢宗特圓體繁" pitchFamily="18" charset="-120"/>
            </a:endParaRPr>
          </a:p>
          <a:p>
            <a:pPr algn="ctr">
              <a:defRPr/>
            </a:pPr>
            <a:r>
              <a:rPr lang="zh-TW" altLang="en-US" b="1" dirty="0">
                <a:solidFill>
                  <a:schemeClr val="tx1"/>
                </a:solidFill>
                <a:latin typeface="王漢宗特圓體繁" pitchFamily="18" charset="-120"/>
                <a:ea typeface="王漢宗特圓體繁" pitchFamily="18" charset="-120"/>
              </a:rPr>
              <a:t>評</a:t>
            </a:r>
            <a:endParaRPr lang="en-US" altLang="zh-TW" b="1" dirty="0">
              <a:solidFill>
                <a:schemeClr val="tx1"/>
              </a:solidFill>
              <a:latin typeface="王漢宗特圓體繁" pitchFamily="18" charset="-120"/>
              <a:ea typeface="王漢宗特圓體繁" pitchFamily="18" charset="-120"/>
            </a:endParaRPr>
          </a:p>
          <a:p>
            <a:pPr algn="ctr">
              <a:defRPr/>
            </a:pPr>
            <a:r>
              <a:rPr lang="zh-TW" altLang="en-US" b="1" dirty="0">
                <a:solidFill>
                  <a:schemeClr val="tx1"/>
                </a:solidFill>
                <a:latin typeface="王漢宗特圓體繁" pitchFamily="18" charset="-120"/>
                <a:ea typeface="王漢宗特圓體繁" pitchFamily="18" charset="-120"/>
              </a:rPr>
              <a:t>估</a:t>
            </a:r>
          </a:p>
        </p:txBody>
      </p:sp>
      <p:sp>
        <p:nvSpPr>
          <p:cNvPr id="21" name="圓角矩形 20"/>
          <p:cNvSpPr/>
          <p:nvPr/>
        </p:nvSpPr>
        <p:spPr bwMode="auto">
          <a:xfrm>
            <a:off x="2071688" y="2143125"/>
            <a:ext cx="1439862" cy="38735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zh-TW" altLang="en-US" sz="1800" b="1" dirty="0">
                <a:solidFill>
                  <a:schemeClr val="tx1"/>
                </a:solidFill>
                <a:latin typeface="文鼎細圓" pitchFamily="49" charset="-120"/>
                <a:ea typeface="文鼎細圓" pitchFamily="49" charset="-120"/>
              </a:rPr>
              <a:t>覺察與探索</a:t>
            </a:r>
          </a:p>
        </p:txBody>
      </p:sp>
      <p:sp>
        <p:nvSpPr>
          <p:cNvPr id="23" name="圓角矩形 22"/>
          <p:cNvSpPr/>
          <p:nvPr/>
        </p:nvSpPr>
        <p:spPr bwMode="auto">
          <a:xfrm>
            <a:off x="4000500" y="2143125"/>
            <a:ext cx="1439863" cy="38735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zh-TW" altLang="en-US" sz="1800" b="1" dirty="0">
                <a:solidFill>
                  <a:schemeClr val="tx1"/>
                </a:solidFill>
                <a:latin typeface="文鼎細圓" pitchFamily="49" charset="-120"/>
                <a:ea typeface="文鼎細圓" pitchFamily="49" charset="-120"/>
              </a:rPr>
              <a:t>評估與統整</a:t>
            </a:r>
          </a:p>
        </p:txBody>
      </p:sp>
      <p:sp>
        <p:nvSpPr>
          <p:cNvPr id="24" name="圓角矩形 23"/>
          <p:cNvSpPr/>
          <p:nvPr/>
        </p:nvSpPr>
        <p:spPr bwMode="auto">
          <a:xfrm>
            <a:off x="6238875" y="2143125"/>
            <a:ext cx="1439863" cy="38735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zh-TW" altLang="en-US" sz="1800" b="1" dirty="0">
                <a:solidFill>
                  <a:schemeClr val="tx1"/>
                </a:solidFill>
                <a:latin typeface="文鼎細圓" pitchFamily="49" charset="-120"/>
                <a:ea typeface="文鼎細圓" pitchFamily="49" charset="-120"/>
              </a:rPr>
              <a:t>生涯抉擇</a:t>
            </a:r>
          </a:p>
        </p:txBody>
      </p:sp>
      <p:sp>
        <p:nvSpPr>
          <p:cNvPr id="25" name="圓角矩形 24"/>
          <p:cNvSpPr/>
          <p:nvPr/>
        </p:nvSpPr>
        <p:spPr bwMode="auto">
          <a:xfrm>
            <a:off x="1928813" y="3286125"/>
            <a:ext cx="714375" cy="264318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eaVert"/>
          <a:lstStyle/>
          <a:p>
            <a:pPr algn="r">
              <a:defRPr/>
            </a:pPr>
            <a:r>
              <a:rPr lang="zh-TW" altLang="en-US" dirty="0">
                <a:latin typeface="王漢宗特圓體繁" pitchFamily="18" charset="-120"/>
                <a:ea typeface="王漢宗特圓體繁" pitchFamily="18" charset="-120"/>
              </a:rPr>
              <a:t>多元學習體驗</a:t>
            </a:r>
          </a:p>
        </p:txBody>
      </p:sp>
      <p:sp>
        <p:nvSpPr>
          <p:cNvPr id="27" name="圓角矩形 26"/>
          <p:cNvSpPr/>
          <p:nvPr/>
        </p:nvSpPr>
        <p:spPr bwMode="auto">
          <a:xfrm>
            <a:off x="3143250" y="3344863"/>
            <a:ext cx="1011238" cy="29845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>
              <a:defRPr/>
            </a:pPr>
            <a:r>
              <a:rPr lang="zh-TW" altLang="en-US" sz="1400" dirty="0">
                <a:latin typeface="王漢宗特圓體繁" pitchFamily="18" charset="-120"/>
                <a:ea typeface="王漢宗特圓體繁" pitchFamily="18" charset="-120"/>
              </a:rPr>
              <a:t>自我特質</a:t>
            </a:r>
          </a:p>
        </p:txBody>
      </p:sp>
      <p:pic>
        <p:nvPicPr>
          <p:cNvPr id="389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50" y="3190875"/>
            <a:ext cx="1323975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9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58063" y="3381375"/>
            <a:ext cx="1333500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4" name="直線單箭頭接點 33"/>
          <p:cNvCxnSpPr>
            <a:endCxn id="27" idx="1"/>
          </p:cNvCxnSpPr>
          <p:nvPr/>
        </p:nvCxnSpPr>
        <p:spPr bwMode="auto">
          <a:xfrm flipV="1">
            <a:off x="2643188" y="3494088"/>
            <a:ext cx="500062" cy="635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5" name="直線單箭頭接點 34"/>
          <p:cNvCxnSpPr/>
          <p:nvPr/>
        </p:nvCxnSpPr>
        <p:spPr bwMode="auto">
          <a:xfrm flipV="1">
            <a:off x="2643188" y="4321175"/>
            <a:ext cx="500062" cy="635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6" name="直線單箭頭接點 35"/>
          <p:cNvCxnSpPr/>
          <p:nvPr/>
        </p:nvCxnSpPr>
        <p:spPr bwMode="auto">
          <a:xfrm flipV="1">
            <a:off x="2643188" y="5000625"/>
            <a:ext cx="500062" cy="635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37" name="直線單箭頭接點 36"/>
          <p:cNvCxnSpPr/>
          <p:nvPr/>
        </p:nvCxnSpPr>
        <p:spPr bwMode="auto">
          <a:xfrm flipV="1">
            <a:off x="2643188" y="5715000"/>
            <a:ext cx="500062" cy="635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43" name="直線接點 42"/>
          <p:cNvCxnSpPr/>
          <p:nvPr/>
        </p:nvCxnSpPr>
        <p:spPr bwMode="auto">
          <a:xfrm rot="5400000">
            <a:off x="1785937" y="4608513"/>
            <a:ext cx="2214563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44" name="直線接點 43"/>
          <p:cNvCxnSpPr/>
          <p:nvPr/>
        </p:nvCxnSpPr>
        <p:spPr bwMode="auto">
          <a:xfrm rot="5400000">
            <a:off x="3298826" y="4606925"/>
            <a:ext cx="2214562" cy="1587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46" name="直線接點 45"/>
          <p:cNvCxnSpPr>
            <a:stCxn id="27" idx="3"/>
          </p:cNvCxnSpPr>
          <p:nvPr/>
        </p:nvCxnSpPr>
        <p:spPr bwMode="auto">
          <a:xfrm>
            <a:off x="4154488" y="3494088"/>
            <a:ext cx="252412" cy="635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7" name="直線接點 46"/>
          <p:cNvCxnSpPr/>
          <p:nvPr/>
        </p:nvCxnSpPr>
        <p:spPr bwMode="auto">
          <a:xfrm>
            <a:off x="4143375" y="4357688"/>
            <a:ext cx="252413" cy="635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8" name="直線接點 47"/>
          <p:cNvCxnSpPr/>
          <p:nvPr/>
        </p:nvCxnSpPr>
        <p:spPr bwMode="auto">
          <a:xfrm>
            <a:off x="4143375" y="5000625"/>
            <a:ext cx="252413" cy="635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9" name="直線接點 48"/>
          <p:cNvCxnSpPr/>
          <p:nvPr/>
        </p:nvCxnSpPr>
        <p:spPr bwMode="auto">
          <a:xfrm>
            <a:off x="4143375" y="5715000"/>
            <a:ext cx="252413" cy="635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0" name="直線接點 49"/>
          <p:cNvCxnSpPr/>
          <p:nvPr/>
        </p:nvCxnSpPr>
        <p:spPr bwMode="auto">
          <a:xfrm rot="5400000">
            <a:off x="4547394" y="4620419"/>
            <a:ext cx="2016125" cy="36513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51" name="直線接點 50"/>
          <p:cNvCxnSpPr/>
          <p:nvPr/>
        </p:nvCxnSpPr>
        <p:spPr bwMode="auto">
          <a:xfrm>
            <a:off x="5572125" y="3643313"/>
            <a:ext cx="179388" cy="635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2" name="直線接點 51"/>
          <p:cNvCxnSpPr/>
          <p:nvPr/>
        </p:nvCxnSpPr>
        <p:spPr bwMode="auto">
          <a:xfrm>
            <a:off x="5572125" y="4179888"/>
            <a:ext cx="179388" cy="4762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3" name="直線接點 52"/>
          <p:cNvCxnSpPr/>
          <p:nvPr/>
        </p:nvCxnSpPr>
        <p:spPr bwMode="auto">
          <a:xfrm>
            <a:off x="5572125" y="4725988"/>
            <a:ext cx="179388" cy="635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4" name="直線接點 53"/>
          <p:cNvCxnSpPr/>
          <p:nvPr/>
        </p:nvCxnSpPr>
        <p:spPr bwMode="auto">
          <a:xfrm>
            <a:off x="5548313" y="5641975"/>
            <a:ext cx="179387" cy="635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7" name="直線單箭頭接點 56"/>
          <p:cNvCxnSpPr/>
          <p:nvPr/>
        </p:nvCxnSpPr>
        <p:spPr bwMode="auto">
          <a:xfrm flipV="1">
            <a:off x="4381500" y="4071938"/>
            <a:ext cx="214313" cy="4762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9" name="直線單箭頭接點 58"/>
          <p:cNvCxnSpPr/>
          <p:nvPr/>
        </p:nvCxnSpPr>
        <p:spPr bwMode="auto">
          <a:xfrm flipV="1">
            <a:off x="4429125" y="5214938"/>
            <a:ext cx="214313" cy="4762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1" name="直線接點 60"/>
          <p:cNvCxnSpPr/>
          <p:nvPr/>
        </p:nvCxnSpPr>
        <p:spPr bwMode="auto">
          <a:xfrm>
            <a:off x="2894013" y="6429375"/>
            <a:ext cx="2087562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直線接點 62"/>
          <p:cNvCxnSpPr>
            <a:stCxn id="22" idx="2"/>
          </p:cNvCxnSpPr>
          <p:nvPr/>
        </p:nvCxnSpPr>
        <p:spPr bwMode="auto">
          <a:xfrm rot="5400000">
            <a:off x="4680744" y="6106319"/>
            <a:ext cx="642937" cy="3175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直線單箭頭接點 64"/>
          <p:cNvCxnSpPr/>
          <p:nvPr/>
        </p:nvCxnSpPr>
        <p:spPr bwMode="auto">
          <a:xfrm rot="5400000" flipH="1" flipV="1">
            <a:off x="2536031" y="6072982"/>
            <a:ext cx="714375" cy="158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8950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43563" y="5429250"/>
            <a:ext cx="1304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51" name="Picture 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15000" y="3429000"/>
            <a:ext cx="1352550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7" name="直線單箭頭接點 66"/>
          <p:cNvCxnSpPr/>
          <p:nvPr/>
        </p:nvCxnSpPr>
        <p:spPr bwMode="auto">
          <a:xfrm>
            <a:off x="6500813" y="3643313"/>
            <a:ext cx="900112" cy="1587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8" name="直線單箭頭接點 67"/>
          <p:cNvCxnSpPr/>
          <p:nvPr/>
        </p:nvCxnSpPr>
        <p:spPr bwMode="auto">
          <a:xfrm>
            <a:off x="6500813" y="4214813"/>
            <a:ext cx="900112" cy="1587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9" name="直線單箭頭接點 68"/>
          <p:cNvCxnSpPr/>
          <p:nvPr/>
        </p:nvCxnSpPr>
        <p:spPr bwMode="auto">
          <a:xfrm>
            <a:off x="6929438" y="4738688"/>
            <a:ext cx="468312" cy="1587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3" name="直線接點 82"/>
          <p:cNvCxnSpPr/>
          <p:nvPr/>
        </p:nvCxnSpPr>
        <p:spPr bwMode="auto">
          <a:xfrm rot="5400000">
            <a:off x="6751638" y="5608638"/>
            <a:ext cx="642937" cy="1587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5" name="直線單箭頭接點 84"/>
          <p:cNvCxnSpPr/>
          <p:nvPr/>
        </p:nvCxnSpPr>
        <p:spPr bwMode="auto">
          <a:xfrm>
            <a:off x="7072313" y="5286375"/>
            <a:ext cx="285750" cy="158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86" name="直線單箭頭接點 85"/>
          <p:cNvCxnSpPr/>
          <p:nvPr/>
        </p:nvCxnSpPr>
        <p:spPr bwMode="auto">
          <a:xfrm>
            <a:off x="7072313" y="5929313"/>
            <a:ext cx="285750" cy="1587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90" name="直線接點 89"/>
          <p:cNvCxnSpPr>
            <a:stCxn id="3080" idx="3"/>
          </p:cNvCxnSpPr>
          <p:nvPr/>
        </p:nvCxnSpPr>
        <p:spPr bwMode="auto">
          <a:xfrm flipV="1">
            <a:off x="6948488" y="5643563"/>
            <a:ext cx="123825" cy="14287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6000">
        <p14:prism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圖片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838" y="1503363"/>
            <a:ext cx="8320087" cy="479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0962" name="群組 3"/>
          <p:cNvGrpSpPr>
            <a:grpSpLocks/>
          </p:cNvGrpSpPr>
          <p:nvPr/>
        </p:nvGrpSpPr>
        <p:grpSpPr bwMode="auto">
          <a:xfrm>
            <a:off x="2411413" y="44450"/>
            <a:ext cx="2481262" cy="360363"/>
            <a:chOff x="2411760" y="44624"/>
            <a:chExt cx="2480725" cy="360040"/>
          </a:xfrm>
        </p:grpSpPr>
        <p:sp>
          <p:nvSpPr>
            <p:cNvPr id="5" name="橢圓 4"/>
            <p:cNvSpPr/>
            <p:nvPr/>
          </p:nvSpPr>
          <p:spPr>
            <a:xfrm>
              <a:off x="2411760" y="44624"/>
              <a:ext cx="360040" cy="36004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A50021"/>
              </a:solidFill>
            </a:ln>
            <a:effectLst>
              <a:glow rad="63500">
                <a:schemeClr val="bg1">
                  <a:alpha val="55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sz="2400" dirty="0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</a:t>
              </a:r>
              <a:endParaRPr lang="zh-TW" altLang="en-US" sz="24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" name="橢圓 5"/>
            <p:cNvSpPr/>
            <p:nvPr/>
          </p:nvSpPr>
          <p:spPr>
            <a:xfrm>
              <a:off x="2835530" y="44624"/>
              <a:ext cx="360285" cy="360040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 w="9525">
              <a:solidFill>
                <a:srgbClr val="A500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sz="2400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</a:t>
              </a:r>
              <a:endParaRPr lang="zh-TW" alt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7" name="橢圓 6"/>
            <p:cNvSpPr/>
            <p:nvPr/>
          </p:nvSpPr>
          <p:spPr>
            <a:xfrm>
              <a:off x="3259302" y="44624"/>
              <a:ext cx="360284" cy="360040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 w="9525">
              <a:solidFill>
                <a:srgbClr val="A500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sz="2400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</a:t>
              </a:r>
              <a:endParaRPr lang="zh-TW" alt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" name="橢圓 7"/>
            <p:cNvSpPr/>
            <p:nvPr/>
          </p:nvSpPr>
          <p:spPr>
            <a:xfrm>
              <a:off x="3684659" y="44624"/>
              <a:ext cx="360284" cy="360040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 w="9525">
              <a:solidFill>
                <a:srgbClr val="A500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sz="2400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4</a:t>
              </a:r>
              <a:endParaRPr lang="zh-TW" alt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" name="橢圓 8"/>
            <p:cNvSpPr/>
            <p:nvPr/>
          </p:nvSpPr>
          <p:spPr>
            <a:xfrm>
              <a:off x="4108430" y="44624"/>
              <a:ext cx="360285" cy="360040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 w="9525">
              <a:solidFill>
                <a:srgbClr val="A500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sz="2400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5</a:t>
              </a:r>
              <a:endParaRPr lang="zh-TW" alt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" name="橢圓 9"/>
            <p:cNvSpPr/>
            <p:nvPr/>
          </p:nvSpPr>
          <p:spPr>
            <a:xfrm>
              <a:off x="4532201" y="44624"/>
              <a:ext cx="360284" cy="360040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 w="9525">
              <a:solidFill>
                <a:srgbClr val="A500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sz="2400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6</a:t>
              </a:r>
              <a:endParaRPr lang="zh-TW" alt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1" name="矩形 10"/>
          <p:cNvSpPr/>
          <p:nvPr/>
        </p:nvSpPr>
        <p:spPr>
          <a:xfrm>
            <a:off x="4910138" y="44450"/>
            <a:ext cx="3967162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國中學生的進路與發展</a:t>
            </a:r>
            <a:r>
              <a:rPr lang="en-US" altLang="zh-TW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-</a:t>
            </a:r>
            <a:r>
              <a:rPr lang="zh-TW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政策作為</a:t>
            </a:r>
          </a:p>
        </p:txBody>
      </p:sp>
      <p:sp>
        <p:nvSpPr>
          <p:cNvPr id="12" name="矩形 11"/>
          <p:cNvSpPr/>
          <p:nvPr/>
        </p:nvSpPr>
        <p:spPr>
          <a:xfrm>
            <a:off x="0" y="620713"/>
            <a:ext cx="9144000" cy="576262"/>
          </a:xfrm>
          <a:prstGeom prst="rect">
            <a:avLst/>
          </a:prstGeom>
          <a:solidFill>
            <a:srgbClr val="000066">
              <a:alpha val="6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3" name="圓角矩形 12"/>
          <p:cNvSpPr/>
          <p:nvPr/>
        </p:nvSpPr>
        <p:spPr>
          <a:xfrm flipV="1">
            <a:off x="107504" y="5373216"/>
            <a:ext cx="8856984" cy="1368152"/>
          </a:xfrm>
          <a:prstGeom prst="roundRect">
            <a:avLst>
              <a:gd name="adj" fmla="val 2191"/>
            </a:avLst>
          </a:prstGeom>
          <a:gradFill>
            <a:gsLst>
              <a:gs pos="0">
                <a:srgbClr val="1A0001">
                  <a:alpha val="56000"/>
                </a:srgbClr>
              </a:gs>
              <a:gs pos="50000">
                <a:srgbClr val="992151">
                  <a:alpha val="47000"/>
                </a:srgb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40968" name="文字方塊 13"/>
          <p:cNvSpPr txBox="1">
            <a:spLocks noChangeArrowheads="1"/>
          </p:cNvSpPr>
          <p:nvPr/>
        </p:nvSpPr>
        <p:spPr bwMode="auto">
          <a:xfrm>
            <a:off x="363538" y="673100"/>
            <a:ext cx="37417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 sz="2800">
                <a:solidFill>
                  <a:srgbClr val="FFFFCC"/>
                </a:solidFill>
                <a:latin typeface="Adobe 繁黑體 Std B"/>
                <a:ea typeface="Adobe 繁黑體 Std B"/>
                <a:cs typeface="Adobe 繁黑體 Std B"/>
              </a:rPr>
              <a:t>國中生生涯規劃歷程</a:t>
            </a:r>
            <a:r>
              <a:rPr lang="en-US" altLang="zh-TW" sz="2800">
                <a:solidFill>
                  <a:srgbClr val="FFFFCC"/>
                </a:solidFill>
                <a:latin typeface="Adobe 繁黑體 Std B"/>
                <a:ea typeface="Adobe 繁黑體 Std B"/>
                <a:cs typeface="Adobe 繁黑體 Std B"/>
              </a:rPr>
              <a:t>-2</a:t>
            </a:r>
            <a:endParaRPr lang="zh-TW" altLang="en-US" sz="2800">
              <a:solidFill>
                <a:srgbClr val="FFFFCC"/>
              </a:solidFill>
              <a:latin typeface="Adobe 繁黑體 Std B"/>
              <a:ea typeface="Adobe 繁黑體 Std B"/>
              <a:cs typeface="Adobe 繁黑體 Std B"/>
            </a:endParaRPr>
          </a:p>
        </p:txBody>
      </p:sp>
      <p:cxnSp>
        <p:nvCxnSpPr>
          <p:cNvPr id="15" name="直線接點 14"/>
          <p:cNvCxnSpPr/>
          <p:nvPr/>
        </p:nvCxnSpPr>
        <p:spPr bwMode="auto">
          <a:xfrm>
            <a:off x="280988" y="3213100"/>
            <a:ext cx="8626475" cy="0"/>
          </a:xfrm>
          <a:prstGeom prst="line">
            <a:avLst/>
          </a:prstGeom>
          <a:ln w="28575">
            <a:solidFill>
              <a:srgbClr val="0070C0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圓角矩形 15"/>
          <p:cNvSpPr/>
          <p:nvPr/>
        </p:nvSpPr>
        <p:spPr bwMode="auto">
          <a:xfrm>
            <a:off x="6288088" y="2366963"/>
            <a:ext cx="1439862" cy="38735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zh-TW" altLang="en-US" sz="1800" b="1" dirty="0">
                <a:solidFill>
                  <a:schemeClr val="tx1"/>
                </a:solidFill>
                <a:latin typeface="文鼎細圓" pitchFamily="49" charset="-120"/>
                <a:ea typeface="文鼎細圓" pitchFamily="49" charset="-120"/>
              </a:rPr>
              <a:t>生涯抉擇</a:t>
            </a:r>
          </a:p>
        </p:txBody>
      </p:sp>
      <p:sp>
        <p:nvSpPr>
          <p:cNvPr id="4" name="矩形 3"/>
          <p:cNvSpPr/>
          <p:nvPr/>
        </p:nvSpPr>
        <p:spPr bwMode="auto">
          <a:xfrm>
            <a:off x="2143125" y="4500563"/>
            <a:ext cx="1257300" cy="558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zh-TW" altLang="en-US" sz="1600" dirty="0">
                <a:latin typeface="王漢宗特圓體繁" pitchFamily="18" charset="-120"/>
                <a:ea typeface="王漢宗特圓體繁" pitchFamily="18" charset="-120"/>
              </a:rPr>
              <a:t>家庭生活</a:t>
            </a:r>
            <a:endParaRPr lang="en-US" altLang="zh-TW" sz="1600" dirty="0">
              <a:latin typeface="王漢宗特圓體繁" pitchFamily="18" charset="-120"/>
              <a:ea typeface="王漢宗特圓體繁" pitchFamily="18" charset="-120"/>
            </a:endParaRPr>
          </a:p>
          <a:p>
            <a:pPr algn="ctr">
              <a:defRPr/>
            </a:pPr>
            <a:r>
              <a:rPr lang="zh-TW" altLang="en-US" sz="1600" dirty="0">
                <a:solidFill>
                  <a:schemeClr val="bg1">
                    <a:lumMod val="95000"/>
                  </a:schemeClr>
                </a:solidFill>
                <a:latin typeface="王漢宗特圓體繁" pitchFamily="18" charset="-120"/>
                <a:ea typeface="王漢宗特圓體繁" pitchFamily="18" charset="-120"/>
              </a:rPr>
              <a:t>社區生活</a:t>
            </a:r>
          </a:p>
        </p:txBody>
      </p:sp>
      <p:sp>
        <p:nvSpPr>
          <p:cNvPr id="18" name="矩形 17"/>
          <p:cNvSpPr/>
          <p:nvPr/>
        </p:nvSpPr>
        <p:spPr bwMode="auto">
          <a:xfrm>
            <a:off x="2138363" y="3937000"/>
            <a:ext cx="1257300" cy="57467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zh-TW" altLang="en-US" sz="1600" dirty="0">
                <a:solidFill>
                  <a:schemeClr val="bg1">
                    <a:lumMod val="95000"/>
                  </a:schemeClr>
                </a:solidFill>
                <a:latin typeface="王漢宗特圓體繁" pitchFamily="18" charset="-120"/>
                <a:ea typeface="王漢宗特圓體繁" pitchFamily="18" charset="-120"/>
              </a:rPr>
              <a:t>學校生活</a:t>
            </a:r>
            <a:endParaRPr lang="en-US" altLang="zh-TW" sz="1600" dirty="0">
              <a:solidFill>
                <a:schemeClr val="bg1">
                  <a:lumMod val="95000"/>
                </a:schemeClr>
              </a:solidFill>
              <a:latin typeface="王漢宗特圓體繁" pitchFamily="18" charset="-120"/>
              <a:ea typeface="王漢宗特圓體繁" pitchFamily="18" charset="-120"/>
            </a:endParaRPr>
          </a:p>
          <a:p>
            <a:pPr algn="ctr">
              <a:defRPr/>
            </a:pPr>
            <a:r>
              <a:rPr lang="zh-TW" altLang="en-US" sz="1600" dirty="0">
                <a:latin typeface="王漢宗特圓體繁" pitchFamily="18" charset="-120"/>
                <a:ea typeface="王漢宗特圓體繁" pitchFamily="18" charset="-120"/>
              </a:rPr>
              <a:t>職群探索</a:t>
            </a:r>
            <a:endParaRPr lang="zh-TW" altLang="en-US" sz="1600" dirty="0">
              <a:solidFill>
                <a:schemeClr val="tx1"/>
              </a:solidFill>
              <a:latin typeface="王漢宗特圓體繁" pitchFamily="18" charset="-120"/>
              <a:ea typeface="王漢宗特圓體繁" pitchFamily="18" charset="-120"/>
            </a:endParaRPr>
          </a:p>
        </p:txBody>
      </p:sp>
      <p:sp>
        <p:nvSpPr>
          <p:cNvPr id="19" name="矩形 18"/>
          <p:cNvSpPr/>
          <p:nvPr/>
        </p:nvSpPr>
        <p:spPr bwMode="auto">
          <a:xfrm>
            <a:off x="6072188" y="4429125"/>
            <a:ext cx="1071562" cy="92868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zh-TW" altLang="en-US" sz="1600" dirty="0">
                <a:latin typeface="王漢宗特圓體繁" pitchFamily="18" charset="-120"/>
                <a:ea typeface="王漢宗特圓體繁" pitchFamily="18" charset="-120"/>
              </a:rPr>
              <a:t>升學</a:t>
            </a:r>
            <a:endParaRPr lang="en-US" altLang="zh-TW" sz="1600" dirty="0">
              <a:latin typeface="王漢宗特圓體繁" pitchFamily="18" charset="-120"/>
              <a:ea typeface="王漢宗特圓體繁" pitchFamily="18" charset="-120"/>
            </a:endParaRPr>
          </a:p>
          <a:p>
            <a:pPr algn="ctr">
              <a:defRPr/>
            </a:pPr>
            <a:r>
              <a:rPr lang="zh-TW" altLang="en-US" sz="1600" dirty="0">
                <a:latin typeface="王漢宗特圓體繁" pitchFamily="18" charset="-120"/>
                <a:ea typeface="王漢宗特圓體繁" pitchFamily="18" charset="-120"/>
              </a:rPr>
              <a:t>或</a:t>
            </a:r>
            <a:endParaRPr lang="en-US" altLang="zh-TW" sz="1600" dirty="0">
              <a:latin typeface="王漢宗特圓體繁" pitchFamily="18" charset="-120"/>
              <a:ea typeface="王漢宗特圓體繁" pitchFamily="18" charset="-120"/>
            </a:endParaRPr>
          </a:p>
          <a:p>
            <a:pPr algn="ctr">
              <a:defRPr/>
            </a:pPr>
            <a:r>
              <a:rPr lang="zh-TW" altLang="en-US" sz="1600" dirty="0">
                <a:latin typeface="王漢宗特圓體繁" pitchFamily="18" charset="-120"/>
                <a:ea typeface="王漢宗特圓體繁" pitchFamily="18" charset="-120"/>
              </a:rPr>
              <a:t>進路選擇</a:t>
            </a:r>
            <a:endParaRPr lang="en-US" altLang="zh-TW" sz="1600" dirty="0">
              <a:solidFill>
                <a:schemeClr val="tx1"/>
              </a:solidFill>
              <a:latin typeface="王漢宗特圓體繁" pitchFamily="18" charset="-120"/>
              <a:ea typeface="王漢宗特圓體繁" pitchFamily="18" charset="-120"/>
            </a:endParaRPr>
          </a:p>
        </p:txBody>
      </p:sp>
      <p:sp>
        <p:nvSpPr>
          <p:cNvPr id="21" name="圓角矩形 20"/>
          <p:cNvSpPr/>
          <p:nvPr/>
        </p:nvSpPr>
        <p:spPr bwMode="auto">
          <a:xfrm>
            <a:off x="2132013" y="2393950"/>
            <a:ext cx="1439862" cy="38735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zh-TW" altLang="en-US" sz="1800" b="1" dirty="0">
                <a:solidFill>
                  <a:schemeClr val="tx1"/>
                </a:solidFill>
                <a:latin typeface="文鼎細圓" pitchFamily="49" charset="-120"/>
                <a:ea typeface="文鼎細圓" pitchFamily="49" charset="-120"/>
              </a:rPr>
              <a:t>覺察與探索</a:t>
            </a:r>
          </a:p>
        </p:txBody>
      </p:sp>
      <p:sp>
        <p:nvSpPr>
          <p:cNvPr id="22" name="圓角矩形 21"/>
          <p:cNvSpPr/>
          <p:nvPr/>
        </p:nvSpPr>
        <p:spPr bwMode="auto">
          <a:xfrm>
            <a:off x="4084638" y="2405063"/>
            <a:ext cx="1439862" cy="38735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zh-TW" altLang="en-US" sz="1800" b="1" dirty="0">
                <a:solidFill>
                  <a:schemeClr val="tx1"/>
                </a:solidFill>
                <a:latin typeface="文鼎細圓" pitchFamily="49" charset="-120"/>
                <a:ea typeface="文鼎細圓" pitchFamily="49" charset="-120"/>
              </a:rPr>
              <a:t>評估與統整</a:t>
            </a:r>
          </a:p>
        </p:txBody>
      </p:sp>
      <p:sp>
        <p:nvSpPr>
          <p:cNvPr id="23" name="矩形 22"/>
          <p:cNvSpPr/>
          <p:nvPr/>
        </p:nvSpPr>
        <p:spPr bwMode="auto">
          <a:xfrm>
            <a:off x="2143125" y="5072063"/>
            <a:ext cx="1257300" cy="558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zh-TW" altLang="en-US" sz="1600" dirty="0">
                <a:latin typeface="王漢宗特圓體繁" pitchFamily="18" charset="-120"/>
                <a:ea typeface="王漢宗特圓體繁" pitchFamily="18" charset="-120"/>
              </a:rPr>
              <a:t>重要事件</a:t>
            </a:r>
            <a:endParaRPr lang="en-US" altLang="zh-TW" sz="1600" dirty="0">
              <a:latin typeface="王漢宗特圓體繁" pitchFamily="18" charset="-120"/>
              <a:ea typeface="王漢宗特圓體繁" pitchFamily="18" charset="-120"/>
            </a:endParaRPr>
          </a:p>
          <a:p>
            <a:pPr algn="ctr">
              <a:defRPr/>
            </a:pPr>
            <a:r>
              <a:rPr lang="zh-TW" altLang="en-US" sz="1600" dirty="0">
                <a:solidFill>
                  <a:schemeClr val="bg1">
                    <a:lumMod val="95000"/>
                  </a:schemeClr>
                </a:solidFill>
                <a:latin typeface="王漢宗特圓體繁" pitchFamily="18" charset="-120"/>
                <a:ea typeface="王漢宗特圓體繁" pitchFamily="18" charset="-120"/>
              </a:rPr>
              <a:t>重要他人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6000">
        <p14:prism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圖片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473200"/>
            <a:ext cx="8320088" cy="479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3010" name="群組 3"/>
          <p:cNvGrpSpPr>
            <a:grpSpLocks/>
          </p:cNvGrpSpPr>
          <p:nvPr/>
        </p:nvGrpSpPr>
        <p:grpSpPr bwMode="auto">
          <a:xfrm>
            <a:off x="2411413" y="44450"/>
            <a:ext cx="2481262" cy="360363"/>
            <a:chOff x="2411760" y="44624"/>
            <a:chExt cx="2480725" cy="360040"/>
          </a:xfrm>
        </p:grpSpPr>
        <p:sp>
          <p:nvSpPr>
            <p:cNvPr id="5" name="橢圓 4"/>
            <p:cNvSpPr/>
            <p:nvPr/>
          </p:nvSpPr>
          <p:spPr>
            <a:xfrm>
              <a:off x="2411760" y="44624"/>
              <a:ext cx="360040" cy="36004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A50021"/>
              </a:solidFill>
            </a:ln>
            <a:effectLst>
              <a:glow rad="63500">
                <a:schemeClr val="bg1">
                  <a:alpha val="55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sz="2400" dirty="0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</a:t>
              </a:r>
              <a:endParaRPr lang="zh-TW" altLang="en-US" sz="24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" name="橢圓 5"/>
            <p:cNvSpPr/>
            <p:nvPr/>
          </p:nvSpPr>
          <p:spPr>
            <a:xfrm>
              <a:off x="2835530" y="44624"/>
              <a:ext cx="360285" cy="360040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 w="9525">
              <a:solidFill>
                <a:srgbClr val="A500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sz="2400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</a:t>
              </a:r>
              <a:endParaRPr lang="zh-TW" alt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7" name="橢圓 6"/>
            <p:cNvSpPr/>
            <p:nvPr/>
          </p:nvSpPr>
          <p:spPr>
            <a:xfrm>
              <a:off x="3259302" y="44624"/>
              <a:ext cx="360284" cy="360040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 w="9525">
              <a:solidFill>
                <a:srgbClr val="A500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sz="2400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</a:t>
              </a:r>
              <a:endParaRPr lang="zh-TW" alt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" name="橢圓 7"/>
            <p:cNvSpPr/>
            <p:nvPr/>
          </p:nvSpPr>
          <p:spPr>
            <a:xfrm>
              <a:off x="3684659" y="44624"/>
              <a:ext cx="360284" cy="360040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 w="9525">
              <a:solidFill>
                <a:srgbClr val="A500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sz="2400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4</a:t>
              </a:r>
              <a:endParaRPr lang="zh-TW" alt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" name="橢圓 8"/>
            <p:cNvSpPr/>
            <p:nvPr/>
          </p:nvSpPr>
          <p:spPr>
            <a:xfrm>
              <a:off x="4108430" y="44624"/>
              <a:ext cx="360285" cy="360040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 w="9525">
              <a:solidFill>
                <a:srgbClr val="A500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sz="2400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5</a:t>
              </a:r>
              <a:endParaRPr lang="zh-TW" alt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" name="橢圓 9"/>
            <p:cNvSpPr/>
            <p:nvPr/>
          </p:nvSpPr>
          <p:spPr>
            <a:xfrm>
              <a:off x="4532201" y="44624"/>
              <a:ext cx="360284" cy="360040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 w="9525">
              <a:solidFill>
                <a:srgbClr val="A500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sz="2400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6</a:t>
              </a:r>
              <a:endParaRPr lang="zh-TW" alt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1" name="矩形 10"/>
          <p:cNvSpPr/>
          <p:nvPr/>
        </p:nvSpPr>
        <p:spPr>
          <a:xfrm>
            <a:off x="4910138" y="44450"/>
            <a:ext cx="3967162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國中學生的進路與發展</a:t>
            </a:r>
            <a:r>
              <a:rPr lang="en-US" altLang="zh-TW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-</a:t>
            </a:r>
            <a:r>
              <a:rPr lang="zh-TW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政策作為</a:t>
            </a:r>
          </a:p>
        </p:txBody>
      </p:sp>
      <p:sp>
        <p:nvSpPr>
          <p:cNvPr id="12" name="矩形 11"/>
          <p:cNvSpPr/>
          <p:nvPr/>
        </p:nvSpPr>
        <p:spPr>
          <a:xfrm>
            <a:off x="0" y="620713"/>
            <a:ext cx="9144000" cy="576262"/>
          </a:xfrm>
          <a:prstGeom prst="rect">
            <a:avLst/>
          </a:prstGeom>
          <a:solidFill>
            <a:srgbClr val="000066">
              <a:alpha val="6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43013" name="文字方塊 13"/>
          <p:cNvSpPr txBox="1">
            <a:spLocks noChangeArrowheads="1"/>
          </p:cNvSpPr>
          <p:nvPr/>
        </p:nvSpPr>
        <p:spPr bwMode="auto">
          <a:xfrm>
            <a:off x="363538" y="673100"/>
            <a:ext cx="37417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 sz="2800">
                <a:solidFill>
                  <a:srgbClr val="FFFFCC"/>
                </a:solidFill>
                <a:latin typeface="Adobe 繁黑體 Std B"/>
                <a:ea typeface="Adobe 繁黑體 Std B"/>
                <a:cs typeface="Adobe 繁黑體 Std B"/>
              </a:rPr>
              <a:t>國中生生涯規劃歷程</a:t>
            </a:r>
            <a:r>
              <a:rPr lang="en-US" altLang="zh-TW" sz="2800">
                <a:solidFill>
                  <a:srgbClr val="FFFFCC"/>
                </a:solidFill>
                <a:latin typeface="Adobe 繁黑體 Std B"/>
                <a:ea typeface="Adobe 繁黑體 Std B"/>
                <a:cs typeface="Adobe 繁黑體 Std B"/>
              </a:rPr>
              <a:t>-3</a:t>
            </a:r>
            <a:endParaRPr lang="zh-TW" altLang="en-US" sz="2800">
              <a:solidFill>
                <a:srgbClr val="FFFFCC"/>
              </a:solidFill>
              <a:latin typeface="Adobe 繁黑體 Std B"/>
              <a:ea typeface="Adobe 繁黑體 Std B"/>
              <a:cs typeface="Adobe 繁黑體 Std B"/>
            </a:endParaRPr>
          </a:p>
        </p:txBody>
      </p:sp>
      <p:cxnSp>
        <p:nvCxnSpPr>
          <p:cNvPr id="15" name="直線接點 14"/>
          <p:cNvCxnSpPr/>
          <p:nvPr/>
        </p:nvCxnSpPr>
        <p:spPr bwMode="auto">
          <a:xfrm>
            <a:off x="422275" y="3357563"/>
            <a:ext cx="8497888" cy="0"/>
          </a:xfrm>
          <a:prstGeom prst="line">
            <a:avLst/>
          </a:prstGeom>
          <a:ln w="28575">
            <a:solidFill>
              <a:srgbClr val="0070C0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4301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5" y="1357313"/>
            <a:ext cx="8501063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圓角矩形 15"/>
          <p:cNvSpPr/>
          <p:nvPr/>
        </p:nvSpPr>
        <p:spPr bwMode="auto">
          <a:xfrm>
            <a:off x="2084387" y="3776663"/>
            <a:ext cx="6520061" cy="663301"/>
          </a:xfrm>
          <a:prstGeom prst="roundRect">
            <a:avLst/>
          </a:prstGeom>
          <a:solidFill>
            <a:srgbClr val="FFFF00"/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zh-TW" altLang="en-US" sz="2200" b="1" dirty="0">
                <a:latin typeface="微軟正黑體" pitchFamily="34" charset="-120"/>
                <a:ea typeface="微軟正黑體" pitchFamily="34" charset="-120"/>
              </a:rPr>
              <a:t>國中學生生涯輔導紀錄手冊</a:t>
            </a:r>
            <a:r>
              <a:rPr lang="en-US" altLang="zh-TW" sz="2200" b="1" dirty="0" smtClean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2200" b="1" dirty="0" smtClean="0">
                <a:latin typeface="微軟正黑體" pitchFamily="34" charset="-120"/>
                <a:ea typeface="微軟正黑體" pitchFamily="34" charset="-120"/>
              </a:rPr>
              <a:t>內含生涯</a:t>
            </a:r>
            <a:r>
              <a:rPr lang="zh-TW" altLang="en-US" sz="2200" b="1" dirty="0">
                <a:latin typeface="微軟正黑體" pitchFamily="34" charset="-120"/>
                <a:ea typeface="微軟正黑體" pitchFamily="34" charset="-120"/>
              </a:rPr>
              <a:t>發展規劃書</a:t>
            </a:r>
            <a:r>
              <a:rPr lang="en-US" altLang="zh-TW" sz="2200" b="1" dirty="0" smtClean="0">
                <a:latin typeface="微軟正黑體" pitchFamily="34" charset="-120"/>
                <a:ea typeface="微軟正黑體" pitchFamily="34" charset="-120"/>
              </a:rPr>
              <a:t>)</a:t>
            </a:r>
            <a:endParaRPr lang="zh-TW" altLang="en-US" sz="22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8" name="圓角矩形 17"/>
          <p:cNvSpPr/>
          <p:nvPr/>
        </p:nvSpPr>
        <p:spPr bwMode="auto">
          <a:xfrm>
            <a:off x="6572250" y="2214563"/>
            <a:ext cx="1535113" cy="38735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zh-TW" altLang="en-US" sz="1800" b="1" dirty="0">
                <a:solidFill>
                  <a:schemeClr val="tx1"/>
                </a:solidFill>
                <a:latin typeface="文鼎細圓" pitchFamily="49" charset="-120"/>
                <a:ea typeface="文鼎細圓" pitchFamily="49" charset="-120"/>
              </a:rPr>
              <a:t>生涯抉擇</a:t>
            </a:r>
          </a:p>
        </p:txBody>
      </p:sp>
      <p:sp>
        <p:nvSpPr>
          <p:cNvPr id="17" name="圓角矩形 16"/>
          <p:cNvSpPr/>
          <p:nvPr/>
        </p:nvSpPr>
        <p:spPr bwMode="auto">
          <a:xfrm>
            <a:off x="4249738" y="2214563"/>
            <a:ext cx="1441450" cy="38735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zh-TW" altLang="en-US" sz="1800" b="1" dirty="0">
                <a:solidFill>
                  <a:schemeClr val="tx1"/>
                </a:solidFill>
                <a:latin typeface="文鼎細圓" pitchFamily="49" charset="-120"/>
                <a:ea typeface="文鼎細圓" pitchFamily="49" charset="-120"/>
              </a:rPr>
              <a:t>評估與統整</a:t>
            </a:r>
          </a:p>
        </p:txBody>
      </p:sp>
      <p:sp>
        <p:nvSpPr>
          <p:cNvPr id="19" name="圓角矩形 18"/>
          <p:cNvSpPr/>
          <p:nvPr/>
        </p:nvSpPr>
        <p:spPr bwMode="auto">
          <a:xfrm>
            <a:off x="2214563" y="2214563"/>
            <a:ext cx="1439862" cy="38735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zh-TW" altLang="en-US" sz="1800" b="1" dirty="0">
                <a:solidFill>
                  <a:schemeClr val="tx1"/>
                </a:solidFill>
                <a:latin typeface="文鼎細圓" pitchFamily="49" charset="-120"/>
                <a:ea typeface="文鼎細圓" pitchFamily="49" charset="-120"/>
              </a:rPr>
              <a:t>覺察與探索</a:t>
            </a:r>
          </a:p>
        </p:txBody>
      </p:sp>
      <p:cxnSp>
        <p:nvCxnSpPr>
          <p:cNvPr id="22" name="直線接點 21"/>
          <p:cNvCxnSpPr/>
          <p:nvPr/>
        </p:nvCxnSpPr>
        <p:spPr bwMode="auto">
          <a:xfrm>
            <a:off x="280988" y="3213100"/>
            <a:ext cx="8626475" cy="0"/>
          </a:xfrm>
          <a:prstGeom prst="line">
            <a:avLst/>
          </a:prstGeom>
          <a:ln w="28575">
            <a:solidFill>
              <a:srgbClr val="0070C0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6000">
        <p14:prism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/>
        </p:nvSpPr>
        <p:spPr>
          <a:xfrm>
            <a:off x="0" y="2708920"/>
            <a:ext cx="9144000" cy="2088009"/>
          </a:xfrm>
          <a:prstGeom prst="rect">
            <a:avLst/>
          </a:prstGeom>
          <a:solidFill>
            <a:srgbClr val="000066">
              <a:alpha val="6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23850" y="3436763"/>
            <a:ext cx="8289925" cy="2279998"/>
          </a:xfrm>
        </p:spPr>
        <p:txBody>
          <a:bodyPr>
            <a:noAutofit/>
          </a:bodyPr>
          <a:lstStyle/>
          <a:p>
            <a:pPr marL="0" indent="0" algn="ctr">
              <a:lnSpc>
                <a:spcPct val="110000"/>
              </a:lnSpc>
              <a:spcBef>
                <a:spcPts val="600"/>
              </a:spcBef>
              <a:buFontTx/>
              <a:buNone/>
              <a:defRPr/>
            </a:pPr>
            <a:r>
              <a:rPr lang="zh-TW" altLang="en-US" sz="4400" b="1" dirty="0" smtClean="0">
                <a:solidFill>
                  <a:srgbClr val="FFFF99"/>
                </a:solidFill>
                <a:latin typeface="Adobe 繁黑體 Std B" pitchFamily="34" charset="-120"/>
                <a:ea typeface="Adobe 繁黑體 Std B" pitchFamily="34" charset="-120"/>
              </a:rPr>
              <a:t>貳</a:t>
            </a:r>
            <a:r>
              <a:rPr lang="zh-TW" altLang="en-US" sz="4400" b="1" dirty="0">
                <a:solidFill>
                  <a:srgbClr val="FFFF99"/>
                </a:solidFill>
                <a:latin typeface="Adobe 繁黑體 Std B" pitchFamily="34" charset="-120"/>
                <a:ea typeface="Adobe 繁黑體 Std B" pitchFamily="34" charset="-120"/>
              </a:rPr>
              <a:t>、適性輔導服務體系</a:t>
            </a:r>
            <a:endParaRPr lang="zh-TW" altLang="en-US" sz="4400" b="1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繁黑體 Std B" pitchFamily="34" charset="-120"/>
              <a:ea typeface="Adobe 繁黑體 Std B" pitchFamily="34" charset="-120"/>
            </a:endParaRPr>
          </a:p>
        </p:txBody>
      </p:sp>
      <p:sp>
        <p:nvSpPr>
          <p:cNvPr id="45059" name="內容版面配置區 2"/>
          <p:cNvSpPr txBox="1">
            <a:spLocks/>
          </p:cNvSpPr>
          <p:nvPr/>
        </p:nvSpPr>
        <p:spPr bwMode="auto">
          <a:xfrm>
            <a:off x="1476375" y="3860800"/>
            <a:ext cx="6592888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ts val="5000"/>
              </a:lnSpc>
              <a:spcBef>
                <a:spcPct val="20000"/>
              </a:spcBef>
            </a:pPr>
            <a:endParaRPr lang="zh-TW" altLang="en-US" sz="3600" b="1">
              <a:solidFill>
                <a:srgbClr val="000099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45060" name="群組 9"/>
          <p:cNvGrpSpPr>
            <a:grpSpLocks/>
          </p:cNvGrpSpPr>
          <p:nvPr/>
        </p:nvGrpSpPr>
        <p:grpSpPr bwMode="auto">
          <a:xfrm>
            <a:off x="2411413" y="44450"/>
            <a:ext cx="2481262" cy="381000"/>
            <a:chOff x="2411760" y="44624"/>
            <a:chExt cx="2480725" cy="380075"/>
          </a:xfrm>
        </p:grpSpPr>
        <p:sp>
          <p:nvSpPr>
            <p:cNvPr id="11" name="橢圓 10"/>
            <p:cNvSpPr/>
            <p:nvPr/>
          </p:nvSpPr>
          <p:spPr>
            <a:xfrm>
              <a:off x="2843808" y="64659"/>
              <a:ext cx="360040" cy="36004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A50021"/>
              </a:solidFill>
            </a:ln>
            <a:effectLst>
              <a:glow rad="63500">
                <a:schemeClr val="bg1">
                  <a:alpha val="55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sz="2400" dirty="0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</a:t>
              </a:r>
              <a:endParaRPr lang="zh-TW" altLang="en-US" sz="24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" name="橢圓 11"/>
            <p:cNvSpPr/>
            <p:nvPr/>
          </p:nvSpPr>
          <p:spPr>
            <a:xfrm>
              <a:off x="3303742" y="65212"/>
              <a:ext cx="360284" cy="359487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 w="9525">
              <a:solidFill>
                <a:srgbClr val="A500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sz="2400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</a:t>
              </a:r>
              <a:endParaRPr lang="zh-TW" alt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3" name="橢圓 12"/>
            <p:cNvSpPr/>
            <p:nvPr/>
          </p:nvSpPr>
          <p:spPr>
            <a:xfrm>
              <a:off x="2411760" y="65212"/>
              <a:ext cx="360284" cy="359487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 w="9525">
              <a:solidFill>
                <a:srgbClr val="A500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sz="2400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</a:t>
              </a:r>
              <a:endParaRPr lang="zh-TW" alt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4" name="橢圓 13"/>
            <p:cNvSpPr/>
            <p:nvPr/>
          </p:nvSpPr>
          <p:spPr>
            <a:xfrm>
              <a:off x="3684659" y="44624"/>
              <a:ext cx="360284" cy="359488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 w="9525">
              <a:solidFill>
                <a:srgbClr val="A500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sz="2400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4</a:t>
              </a:r>
              <a:endParaRPr lang="zh-TW" alt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5" name="橢圓 14"/>
            <p:cNvSpPr/>
            <p:nvPr/>
          </p:nvSpPr>
          <p:spPr>
            <a:xfrm>
              <a:off x="4108430" y="44624"/>
              <a:ext cx="360285" cy="359488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 w="9525">
              <a:solidFill>
                <a:srgbClr val="A500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sz="2400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5</a:t>
              </a:r>
              <a:endParaRPr lang="zh-TW" alt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6" name="橢圓 15"/>
            <p:cNvSpPr/>
            <p:nvPr/>
          </p:nvSpPr>
          <p:spPr>
            <a:xfrm>
              <a:off x="4532201" y="44624"/>
              <a:ext cx="360284" cy="359488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 w="9525">
              <a:solidFill>
                <a:srgbClr val="A500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sz="2400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6</a:t>
              </a:r>
              <a:endParaRPr lang="zh-TW" alt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6000">
        <p14:prism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692696"/>
            <a:ext cx="9144000" cy="1368151"/>
          </a:xfrm>
          <a:prstGeom prst="rect">
            <a:avLst/>
          </a:prstGeom>
          <a:solidFill>
            <a:srgbClr val="000066">
              <a:alpha val="6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內容版面配置區 2"/>
          <p:cNvSpPr>
            <a:spLocks noGrp="1"/>
          </p:cNvSpPr>
          <p:nvPr>
            <p:ph idx="1"/>
          </p:nvPr>
        </p:nvSpPr>
        <p:spPr>
          <a:xfrm>
            <a:off x="789508" y="1021159"/>
            <a:ext cx="7454900" cy="1255713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10000"/>
              </a:lnSpc>
              <a:spcBef>
                <a:spcPts val="600"/>
              </a:spcBef>
              <a:buFontTx/>
              <a:buNone/>
              <a:defRPr/>
            </a:pPr>
            <a:r>
              <a:rPr lang="zh-TW" altLang="en-US" sz="4400" b="1" dirty="0" smtClean="0">
                <a:solidFill>
                  <a:srgbClr val="FFFF99"/>
                </a:solidFill>
                <a:latin typeface="Adobe 繁黑體 Std B" pitchFamily="34" charset="-120"/>
                <a:ea typeface="Adobe 繁黑體 Std B" pitchFamily="34" charset="-120"/>
              </a:rPr>
              <a:t>貳、</a:t>
            </a:r>
            <a:r>
              <a:rPr lang="zh-TW" altLang="en-US" sz="4400" b="1" dirty="0">
                <a:solidFill>
                  <a:srgbClr val="FFFF99"/>
                </a:solidFill>
                <a:latin typeface="Adobe 繁黑體 Std B" pitchFamily="34" charset="-120"/>
                <a:ea typeface="Adobe 繁黑體 Std B" pitchFamily="34" charset="-120"/>
              </a:rPr>
              <a:t>適性輔導服務體系</a:t>
            </a:r>
            <a:endParaRPr lang="zh-TW" altLang="en-US" sz="4400" b="1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繁黑體 Std B" pitchFamily="34" charset="-120"/>
              <a:ea typeface="Adobe 繁黑體 Std B" pitchFamily="34" charset="-120"/>
            </a:endParaRPr>
          </a:p>
        </p:txBody>
      </p:sp>
      <p:cxnSp>
        <p:nvCxnSpPr>
          <p:cNvPr id="7" name="直線接點 6"/>
          <p:cNvCxnSpPr/>
          <p:nvPr/>
        </p:nvCxnSpPr>
        <p:spPr>
          <a:xfrm>
            <a:off x="0" y="1916832"/>
            <a:ext cx="9144000" cy="0"/>
          </a:xfrm>
          <a:prstGeom prst="line">
            <a:avLst/>
          </a:prstGeom>
          <a:ln w="285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接點 7"/>
          <p:cNvCxnSpPr/>
          <p:nvPr/>
        </p:nvCxnSpPr>
        <p:spPr>
          <a:xfrm>
            <a:off x="0" y="836712"/>
            <a:ext cx="9144000" cy="0"/>
          </a:xfrm>
          <a:prstGeom prst="line">
            <a:avLst/>
          </a:prstGeom>
          <a:ln w="285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 15"/>
          <p:cNvSpPr/>
          <p:nvPr/>
        </p:nvSpPr>
        <p:spPr>
          <a:xfrm>
            <a:off x="4909968" y="44624"/>
            <a:ext cx="22878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適性輔導服務體系</a:t>
            </a:r>
          </a:p>
        </p:txBody>
      </p:sp>
      <p:sp>
        <p:nvSpPr>
          <p:cNvPr id="17" name="圓角矩形 16"/>
          <p:cNvSpPr/>
          <p:nvPr/>
        </p:nvSpPr>
        <p:spPr>
          <a:xfrm>
            <a:off x="323528" y="2204864"/>
            <a:ext cx="8496944" cy="4331328"/>
          </a:xfrm>
          <a:prstGeom prst="roundRect">
            <a:avLst>
              <a:gd name="adj" fmla="val 2191"/>
            </a:avLst>
          </a:prstGeom>
          <a:gradFill>
            <a:gsLst>
              <a:gs pos="0">
                <a:srgbClr val="1A0001"/>
              </a:gs>
              <a:gs pos="50000">
                <a:srgbClr val="992151"/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AutoShape 817"/>
          <p:cNvSpPr>
            <a:spLocks noChangeArrowheads="1"/>
          </p:cNvSpPr>
          <p:nvPr/>
        </p:nvSpPr>
        <p:spPr bwMode="auto">
          <a:xfrm>
            <a:off x="638175" y="5226769"/>
            <a:ext cx="1630362" cy="1296987"/>
          </a:xfrm>
          <a:prstGeom prst="cube">
            <a:avLst>
              <a:gd name="adj" fmla="val 47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3CC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9" name="AutoShape 818"/>
          <p:cNvSpPr>
            <a:spLocks noChangeArrowheads="1"/>
          </p:cNvSpPr>
          <p:nvPr/>
        </p:nvSpPr>
        <p:spPr bwMode="auto">
          <a:xfrm>
            <a:off x="1239837" y="3931369"/>
            <a:ext cx="1631950" cy="1296987"/>
          </a:xfrm>
          <a:prstGeom prst="cube">
            <a:avLst>
              <a:gd name="adj" fmla="val 47000"/>
            </a:avLst>
          </a:prstGeom>
          <a:gradFill rotWithShape="1">
            <a:gsLst>
              <a:gs pos="0">
                <a:srgbClr val="FF0381"/>
              </a:gs>
              <a:gs pos="100000">
                <a:srgbClr val="FF038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3CC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0" name="AutoShape 819"/>
          <p:cNvSpPr>
            <a:spLocks noChangeArrowheads="1"/>
          </p:cNvSpPr>
          <p:nvPr/>
        </p:nvSpPr>
        <p:spPr bwMode="auto">
          <a:xfrm>
            <a:off x="1847850" y="2635969"/>
            <a:ext cx="1631950" cy="1296987"/>
          </a:xfrm>
          <a:prstGeom prst="cube">
            <a:avLst>
              <a:gd name="adj" fmla="val 47000"/>
            </a:avLst>
          </a:prstGeom>
          <a:gradFill rotWithShape="1">
            <a:gsLst>
              <a:gs pos="0">
                <a:srgbClr val="A20051"/>
              </a:gs>
              <a:gs pos="100000">
                <a:srgbClr val="A20051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3CC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1" name="AutoShape 805"/>
          <p:cNvSpPr>
            <a:spLocks noChangeArrowheads="1"/>
          </p:cNvSpPr>
          <p:nvPr/>
        </p:nvSpPr>
        <p:spPr bwMode="auto">
          <a:xfrm>
            <a:off x="1703387" y="5228356"/>
            <a:ext cx="3309938" cy="1296988"/>
          </a:xfrm>
          <a:prstGeom prst="cube">
            <a:avLst>
              <a:gd name="adj" fmla="val 47000"/>
            </a:avLst>
          </a:prstGeom>
          <a:gradFill rotWithShape="1">
            <a:gsLst>
              <a:gs pos="0">
                <a:srgbClr val="FFCC00"/>
              </a:gs>
              <a:gs pos="100000">
                <a:srgbClr val="FFCC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3CC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2" name="AutoShape 806"/>
          <p:cNvSpPr>
            <a:spLocks noChangeArrowheads="1"/>
          </p:cNvSpPr>
          <p:nvPr/>
        </p:nvSpPr>
        <p:spPr bwMode="auto">
          <a:xfrm>
            <a:off x="2305050" y="3932956"/>
            <a:ext cx="3901068" cy="1296988"/>
          </a:xfrm>
          <a:prstGeom prst="cube">
            <a:avLst>
              <a:gd name="adj" fmla="val 47000"/>
            </a:avLst>
          </a:prstGeom>
          <a:gradFill rotWithShape="1">
            <a:gsLst>
              <a:gs pos="0">
                <a:srgbClr val="FF6600"/>
              </a:gs>
              <a:gs pos="100000">
                <a:srgbClr val="FF66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3CC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3" name="AutoShape 807"/>
          <p:cNvSpPr>
            <a:spLocks noChangeArrowheads="1"/>
          </p:cNvSpPr>
          <p:nvPr/>
        </p:nvSpPr>
        <p:spPr bwMode="auto">
          <a:xfrm>
            <a:off x="2917824" y="2637556"/>
            <a:ext cx="5614615" cy="1296988"/>
          </a:xfrm>
          <a:prstGeom prst="cube">
            <a:avLst>
              <a:gd name="adj" fmla="val 47000"/>
            </a:avLst>
          </a:prstGeom>
          <a:gradFill rotWithShape="1">
            <a:gsLst>
              <a:gs pos="0">
                <a:srgbClr val="CC0000"/>
              </a:gs>
              <a:gs pos="100000">
                <a:srgbClr val="CC00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3CC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4" name="AutoShape 814"/>
          <p:cNvSpPr>
            <a:spLocks noChangeArrowheads="1"/>
          </p:cNvSpPr>
          <p:nvPr/>
        </p:nvSpPr>
        <p:spPr bwMode="auto">
          <a:xfrm>
            <a:off x="3923754" y="5228356"/>
            <a:ext cx="3384550" cy="1295400"/>
          </a:xfrm>
          <a:prstGeom prst="cube">
            <a:avLst>
              <a:gd name="adj" fmla="val 47000"/>
            </a:avLst>
          </a:prstGeom>
          <a:solidFill>
            <a:srgbClr val="FFFF00">
              <a:alpha val="20000"/>
            </a:srgbClr>
          </a:solidFill>
          <a:ln w="9525">
            <a:solidFill>
              <a:srgbClr val="FFFFFF">
                <a:alpha val="30000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TW" altLang="en-US"/>
          </a:p>
        </p:txBody>
      </p:sp>
      <p:sp>
        <p:nvSpPr>
          <p:cNvPr id="25" name="AutoShape 815"/>
          <p:cNvSpPr>
            <a:spLocks noChangeArrowheads="1"/>
          </p:cNvSpPr>
          <p:nvPr/>
        </p:nvSpPr>
        <p:spPr bwMode="auto">
          <a:xfrm>
            <a:off x="5013325" y="3932956"/>
            <a:ext cx="2887661" cy="1295400"/>
          </a:xfrm>
          <a:prstGeom prst="cube">
            <a:avLst>
              <a:gd name="adj" fmla="val 47000"/>
            </a:avLst>
          </a:prstGeom>
          <a:solidFill>
            <a:srgbClr val="FFFF00">
              <a:alpha val="20000"/>
            </a:srgbClr>
          </a:solidFill>
          <a:ln w="9525">
            <a:solidFill>
              <a:srgbClr val="FFFFFF">
                <a:alpha val="30000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6" name="Rectangle 808"/>
          <p:cNvSpPr>
            <a:spLocks noChangeArrowheads="1"/>
          </p:cNvSpPr>
          <p:nvPr/>
        </p:nvSpPr>
        <p:spPr bwMode="auto">
          <a:xfrm>
            <a:off x="2148116" y="5975175"/>
            <a:ext cx="1415772" cy="46166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TW" altLang="en-US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適性輔導</a:t>
            </a:r>
            <a:endParaRPr lang="en-US" altLang="zh-TW" sz="24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7" name="WordArt 821"/>
          <p:cNvSpPr>
            <a:spLocks noChangeArrowheads="1" noChangeShapeType="1" noTextEdit="1"/>
          </p:cNvSpPr>
          <p:nvPr/>
        </p:nvSpPr>
        <p:spPr bwMode="auto">
          <a:xfrm>
            <a:off x="906462" y="6020519"/>
            <a:ext cx="522288" cy="36036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TW" sz="3600" kern="10" dirty="0" smtClean="0">
                <a:solidFill>
                  <a:srgbClr val="FFFFFF">
                    <a:alpha val="50000"/>
                  </a:srgbClr>
                </a:solidFill>
                <a:latin typeface="Arial Black"/>
              </a:rPr>
              <a:t>1</a:t>
            </a:r>
            <a:endParaRPr lang="zh-TW" altLang="en-US" sz="3600" kern="10" dirty="0">
              <a:solidFill>
                <a:srgbClr val="FFFFFF">
                  <a:alpha val="50000"/>
                </a:srgbClr>
              </a:solidFill>
              <a:latin typeface="Arial Black"/>
            </a:endParaRPr>
          </a:p>
        </p:txBody>
      </p:sp>
      <p:sp>
        <p:nvSpPr>
          <p:cNvPr id="28" name="WordArt 822"/>
          <p:cNvSpPr>
            <a:spLocks noChangeArrowheads="1" noChangeShapeType="1" noTextEdit="1"/>
          </p:cNvSpPr>
          <p:nvPr/>
        </p:nvSpPr>
        <p:spPr bwMode="auto">
          <a:xfrm>
            <a:off x="1509712" y="4725119"/>
            <a:ext cx="522288" cy="36036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TW" sz="3600" kern="10" dirty="0" smtClean="0">
                <a:solidFill>
                  <a:srgbClr val="FFFFFF">
                    <a:alpha val="50000"/>
                  </a:srgbClr>
                </a:solidFill>
                <a:latin typeface="Arial Black"/>
              </a:rPr>
              <a:t>2</a:t>
            </a:r>
            <a:endParaRPr lang="zh-TW" altLang="en-US" sz="3600" kern="10" dirty="0">
              <a:solidFill>
                <a:srgbClr val="FFFFFF">
                  <a:alpha val="50000"/>
                </a:srgbClr>
              </a:solidFill>
              <a:latin typeface="Arial Black"/>
            </a:endParaRPr>
          </a:p>
        </p:txBody>
      </p:sp>
      <p:sp>
        <p:nvSpPr>
          <p:cNvPr id="29" name="WordArt 823"/>
          <p:cNvSpPr>
            <a:spLocks noChangeArrowheads="1" noChangeShapeType="1" noTextEdit="1"/>
          </p:cNvSpPr>
          <p:nvPr/>
        </p:nvSpPr>
        <p:spPr bwMode="auto">
          <a:xfrm>
            <a:off x="2106612" y="3429719"/>
            <a:ext cx="522288" cy="36036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TW" sz="3600" kern="10" dirty="0" smtClean="0">
                <a:solidFill>
                  <a:srgbClr val="FFFFFF">
                    <a:alpha val="50000"/>
                  </a:srgbClr>
                </a:solidFill>
                <a:latin typeface="Arial Black"/>
              </a:rPr>
              <a:t>3</a:t>
            </a:r>
            <a:endParaRPr lang="zh-TW" altLang="en-US" sz="3600" kern="10" dirty="0">
              <a:solidFill>
                <a:srgbClr val="FFFFFF">
                  <a:alpha val="50000"/>
                </a:srgbClr>
              </a:solidFill>
              <a:latin typeface="Arial Black"/>
            </a:endParaRPr>
          </a:p>
        </p:txBody>
      </p:sp>
      <p:sp>
        <p:nvSpPr>
          <p:cNvPr id="30" name="Freeform 824"/>
          <p:cNvSpPr>
            <a:spLocks/>
          </p:cNvSpPr>
          <p:nvPr/>
        </p:nvSpPr>
        <p:spPr bwMode="auto">
          <a:xfrm rot="2127051" flipH="1" flipV="1">
            <a:off x="6706874" y="5398616"/>
            <a:ext cx="665883" cy="870272"/>
          </a:xfrm>
          <a:custGeom>
            <a:avLst/>
            <a:gdLst>
              <a:gd name="T0" fmla="*/ 494 w 750"/>
              <a:gd name="T1" fmla="*/ 166 h 470"/>
              <a:gd name="T2" fmla="*/ 750 w 750"/>
              <a:gd name="T3" fmla="*/ 338 h 470"/>
              <a:gd name="T4" fmla="*/ 492 w 750"/>
              <a:gd name="T5" fmla="*/ 470 h 470"/>
              <a:gd name="T6" fmla="*/ 490 w 750"/>
              <a:gd name="T7" fmla="*/ 390 h 470"/>
              <a:gd name="T8" fmla="*/ 142 w 750"/>
              <a:gd name="T9" fmla="*/ 306 h 470"/>
              <a:gd name="T10" fmla="*/ 4 w 750"/>
              <a:gd name="T11" fmla="*/ 172 h 470"/>
              <a:gd name="T12" fmla="*/ 0 w 750"/>
              <a:gd name="T13" fmla="*/ 2 h 470"/>
              <a:gd name="T14" fmla="*/ 166 w 750"/>
              <a:gd name="T15" fmla="*/ 168 h 470"/>
              <a:gd name="T16" fmla="*/ 496 w 750"/>
              <a:gd name="T17" fmla="*/ 248 h 470"/>
              <a:gd name="T18" fmla="*/ 494 w 750"/>
              <a:gd name="T19" fmla="*/ 166 h 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750" h="470">
                <a:moveTo>
                  <a:pt x="494" y="166"/>
                </a:moveTo>
                <a:lnTo>
                  <a:pt x="750" y="338"/>
                </a:lnTo>
                <a:lnTo>
                  <a:pt x="492" y="470"/>
                </a:lnTo>
                <a:cubicBezTo>
                  <a:pt x="492" y="470"/>
                  <a:pt x="491" y="430"/>
                  <a:pt x="490" y="390"/>
                </a:cubicBezTo>
                <a:cubicBezTo>
                  <a:pt x="490" y="394"/>
                  <a:pt x="318" y="374"/>
                  <a:pt x="142" y="306"/>
                </a:cubicBezTo>
                <a:cubicBezTo>
                  <a:pt x="46" y="260"/>
                  <a:pt x="28" y="225"/>
                  <a:pt x="4" y="172"/>
                </a:cubicBezTo>
                <a:cubicBezTo>
                  <a:pt x="4" y="172"/>
                  <a:pt x="2" y="87"/>
                  <a:pt x="0" y="2"/>
                </a:cubicBezTo>
                <a:cubicBezTo>
                  <a:pt x="2" y="0"/>
                  <a:pt x="10" y="102"/>
                  <a:pt x="166" y="168"/>
                </a:cubicBezTo>
                <a:cubicBezTo>
                  <a:pt x="330" y="230"/>
                  <a:pt x="496" y="248"/>
                  <a:pt x="496" y="248"/>
                </a:cubicBezTo>
                <a:lnTo>
                  <a:pt x="494" y="166"/>
                </a:lnTo>
                <a:close/>
              </a:path>
            </a:pathLst>
          </a:custGeom>
          <a:solidFill>
            <a:srgbClr val="FFFFFF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1" name="Rectangle 808"/>
          <p:cNvSpPr>
            <a:spLocks noChangeArrowheads="1"/>
          </p:cNvSpPr>
          <p:nvPr/>
        </p:nvSpPr>
        <p:spPr bwMode="auto">
          <a:xfrm>
            <a:off x="3084220" y="4653136"/>
            <a:ext cx="1415772" cy="46166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TW" altLang="en-US" sz="24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適性入學</a:t>
            </a:r>
            <a:endParaRPr lang="en-US" altLang="zh-TW" sz="24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2" name="Rectangle 808"/>
          <p:cNvSpPr>
            <a:spLocks noChangeArrowheads="1"/>
          </p:cNvSpPr>
          <p:nvPr/>
        </p:nvSpPr>
        <p:spPr bwMode="auto">
          <a:xfrm>
            <a:off x="3995936" y="3284984"/>
            <a:ext cx="2282364" cy="646331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TW" alt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適性揚才</a:t>
            </a:r>
            <a:endParaRPr lang="en-US" altLang="zh-TW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3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pPr>
              <a:defRPr/>
            </a:pPr>
            <a:fld id="{03FD5384-ADE2-4419-8CED-3AA429929FD9}" type="slidenum">
              <a:rPr lang="zh-TW" alt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pPr>
                <a:defRPr/>
              </a:pPr>
              <a:t>14</a:t>
            </a:fld>
            <a:endParaRPr lang="zh-TW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4" name="Rectangle 808"/>
          <p:cNvSpPr>
            <a:spLocks noChangeArrowheads="1"/>
          </p:cNvSpPr>
          <p:nvPr/>
        </p:nvSpPr>
        <p:spPr bwMode="auto">
          <a:xfrm>
            <a:off x="4648651" y="5969867"/>
            <a:ext cx="1723549" cy="46166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TW" alt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覺察與探索</a:t>
            </a:r>
            <a:endParaRPr lang="en-US" altLang="zh-TW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5" name="Rectangle 808"/>
          <p:cNvSpPr>
            <a:spLocks noChangeArrowheads="1"/>
          </p:cNvSpPr>
          <p:nvPr/>
        </p:nvSpPr>
        <p:spPr bwMode="auto">
          <a:xfrm>
            <a:off x="5080699" y="5271591"/>
            <a:ext cx="1723549" cy="46166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TW" alt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評估與統整</a:t>
            </a:r>
            <a:endParaRPr lang="en-US" altLang="zh-TW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6" name="Rectangle 808"/>
          <p:cNvSpPr>
            <a:spLocks noChangeArrowheads="1"/>
          </p:cNvSpPr>
          <p:nvPr/>
        </p:nvSpPr>
        <p:spPr bwMode="auto">
          <a:xfrm>
            <a:off x="5388476" y="4653136"/>
            <a:ext cx="1415772" cy="46166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TW" alt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生涯抉擇</a:t>
            </a:r>
            <a:endParaRPr lang="en-US" altLang="zh-TW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7" name="Freeform 824"/>
          <p:cNvSpPr>
            <a:spLocks/>
          </p:cNvSpPr>
          <p:nvPr/>
        </p:nvSpPr>
        <p:spPr bwMode="auto">
          <a:xfrm rot="2071066" flipH="1" flipV="1">
            <a:off x="6880530" y="3443473"/>
            <a:ext cx="973898" cy="1334243"/>
          </a:xfrm>
          <a:custGeom>
            <a:avLst/>
            <a:gdLst>
              <a:gd name="T0" fmla="*/ 494 w 750"/>
              <a:gd name="T1" fmla="*/ 166 h 470"/>
              <a:gd name="T2" fmla="*/ 750 w 750"/>
              <a:gd name="T3" fmla="*/ 338 h 470"/>
              <a:gd name="T4" fmla="*/ 492 w 750"/>
              <a:gd name="T5" fmla="*/ 470 h 470"/>
              <a:gd name="T6" fmla="*/ 490 w 750"/>
              <a:gd name="T7" fmla="*/ 390 h 470"/>
              <a:gd name="T8" fmla="*/ 142 w 750"/>
              <a:gd name="T9" fmla="*/ 306 h 470"/>
              <a:gd name="T10" fmla="*/ 4 w 750"/>
              <a:gd name="T11" fmla="*/ 172 h 470"/>
              <a:gd name="T12" fmla="*/ 0 w 750"/>
              <a:gd name="T13" fmla="*/ 2 h 470"/>
              <a:gd name="T14" fmla="*/ 166 w 750"/>
              <a:gd name="T15" fmla="*/ 168 h 470"/>
              <a:gd name="T16" fmla="*/ 496 w 750"/>
              <a:gd name="T17" fmla="*/ 248 h 470"/>
              <a:gd name="T18" fmla="*/ 494 w 750"/>
              <a:gd name="T19" fmla="*/ 166 h 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750" h="470">
                <a:moveTo>
                  <a:pt x="494" y="166"/>
                </a:moveTo>
                <a:lnTo>
                  <a:pt x="750" y="338"/>
                </a:lnTo>
                <a:lnTo>
                  <a:pt x="492" y="470"/>
                </a:lnTo>
                <a:cubicBezTo>
                  <a:pt x="492" y="470"/>
                  <a:pt x="491" y="430"/>
                  <a:pt x="490" y="390"/>
                </a:cubicBezTo>
                <a:cubicBezTo>
                  <a:pt x="490" y="394"/>
                  <a:pt x="318" y="374"/>
                  <a:pt x="142" y="306"/>
                </a:cubicBezTo>
                <a:cubicBezTo>
                  <a:pt x="46" y="260"/>
                  <a:pt x="28" y="225"/>
                  <a:pt x="4" y="172"/>
                </a:cubicBezTo>
                <a:cubicBezTo>
                  <a:pt x="4" y="172"/>
                  <a:pt x="2" y="87"/>
                  <a:pt x="0" y="2"/>
                </a:cubicBezTo>
                <a:cubicBezTo>
                  <a:pt x="2" y="0"/>
                  <a:pt x="10" y="102"/>
                  <a:pt x="166" y="168"/>
                </a:cubicBezTo>
                <a:cubicBezTo>
                  <a:pt x="330" y="230"/>
                  <a:pt x="496" y="248"/>
                  <a:pt x="496" y="248"/>
                </a:cubicBezTo>
                <a:lnTo>
                  <a:pt x="494" y="166"/>
                </a:lnTo>
                <a:close/>
              </a:path>
            </a:pathLst>
          </a:custGeom>
          <a:solidFill>
            <a:srgbClr val="FFFFFF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 dirty="0"/>
          </a:p>
        </p:txBody>
      </p:sp>
      <p:grpSp>
        <p:nvGrpSpPr>
          <p:cNvPr id="38" name="群組 37"/>
          <p:cNvGrpSpPr/>
          <p:nvPr/>
        </p:nvGrpSpPr>
        <p:grpSpPr>
          <a:xfrm>
            <a:off x="2411760" y="44624"/>
            <a:ext cx="2480725" cy="380075"/>
            <a:chOff x="2411760" y="44624"/>
            <a:chExt cx="2480725" cy="380075"/>
          </a:xfrm>
        </p:grpSpPr>
        <p:sp>
          <p:nvSpPr>
            <p:cNvPr id="39" name="橢圓 38"/>
            <p:cNvSpPr/>
            <p:nvPr/>
          </p:nvSpPr>
          <p:spPr>
            <a:xfrm>
              <a:off x="2843808" y="64659"/>
              <a:ext cx="360040" cy="36004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A50021"/>
              </a:solidFill>
            </a:ln>
            <a:effectLst>
              <a:glow rad="63500">
                <a:schemeClr val="bg1">
                  <a:alpha val="55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 smtClean="0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</a:t>
              </a:r>
              <a:endParaRPr lang="zh-TW" altLang="en-US" sz="24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40" name="橢圓 39"/>
            <p:cNvSpPr/>
            <p:nvPr/>
          </p:nvSpPr>
          <p:spPr>
            <a:xfrm>
              <a:off x="3304213" y="64659"/>
              <a:ext cx="360040" cy="360040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 w="9525">
              <a:solidFill>
                <a:srgbClr val="A500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</a:t>
              </a:r>
              <a:endParaRPr lang="zh-TW" alt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41" name="橢圓 40"/>
            <p:cNvSpPr/>
            <p:nvPr/>
          </p:nvSpPr>
          <p:spPr>
            <a:xfrm>
              <a:off x="2411760" y="64659"/>
              <a:ext cx="360040" cy="360040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 w="9525">
              <a:solidFill>
                <a:srgbClr val="A500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</a:t>
              </a:r>
              <a:endParaRPr lang="zh-TW" alt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42" name="橢圓 41"/>
            <p:cNvSpPr/>
            <p:nvPr/>
          </p:nvSpPr>
          <p:spPr>
            <a:xfrm>
              <a:off x="3684171" y="44624"/>
              <a:ext cx="360040" cy="360040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 w="9525">
              <a:solidFill>
                <a:srgbClr val="A500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4</a:t>
              </a:r>
              <a:endParaRPr lang="zh-TW" alt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43" name="橢圓 42"/>
            <p:cNvSpPr/>
            <p:nvPr/>
          </p:nvSpPr>
          <p:spPr>
            <a:xfrm>
              <a:off x="4108308" y="44624"/>
              <a:ext cx="360040" cy="360040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 w="9525">
              <a:solidFill>
                <a:srgbClr val="A500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5</a:t>
              </a:r>
              <a:endParaRPr lang="zh-TW" alt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44" name="橢圓 43"/>
            <p:cNvSpPr/>
            <p:nvPr/>
          </p:nvSpPr>
          <p:spPr>
            <a:xfrm>
              <a:off x="4532445" y="44624"/>
              <a:ext cx="360040" cy="360040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 w="9525">
              <a:solidFill>
                <a:srgbClr val="A500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6</a:t>
              </a:r>
              <a:endParaRPr lang="zh-TW" alt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29183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grpSp>
        <p:nvGrpSpPr>
          <p:cNvPr id="11" name="群組 5"/>
          <p:cNvGrpSpPr>
            <a:grpSpLocks/>
          </p:cNvGrpSpPr>
          <p:nvPr/>
        </p:nvGrpSpPr>
        <p:grpSpPr bwMode="auto">
          <a:xfrm>
            <a:off x="2411413" y="44450"/>
            <a:ext cx="2481262" cy="361950"/>
            <a:chOff x="2411760" y="44624"/>
            <a:chExt cx="2480725" cy="361199"/>
          </a:xfrm>
        </p:grpSpPr>
        <p:sp>
          <p:nvSpPr>
            <p:cNvPr id="12" name="橢圓 11"/>
            <p:cNvSpPr/>
            <p:nvPr/>
          </p:nvSpPr>
          <p:spPr>
            <a:xfrm>
              <a:off x="3275856" y="44624"/>
              <a:ext cx="360040" cy="36004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A50021"/>
              </a:solidFill>
            </a:ln>
            <a:effectLst>
              <a:glow rad="63500">
                <a:schemeClr val="bg1">
                  <a:alpha val="55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sz="2400" dirty="0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</a:t>
              </a:r>
              <a:endParaRPr lang="zh-TW" altLang="en-US" sz="24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3" name="橢圓 12"/>
            <p:cNvSpPr/>
            <p:nvPr/>
          </p:nvSpPr>
          <p:spPr>
            <a:xfrm>
              <a:off x="2835530" y="44624"/>
              <a:ext cx="360285" cy="359615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 w="9525">
              <a:solidFill>
                <a:srgbClr val="A500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sz="2400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</a:t>
              </a:r>
              <a:endParaRPr lang="zh-TW" alt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4" name="橢圓 13"/>
            <p:cNvSpPr/>
            <p:nvPr/>
          </p:nvSpPr>
          <p:spPr>
            <a:xfrm>
              <a:off x="3708466" y="44624"/>
              <a:ext cx="358697" cy="359615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 w="9525">
              <a:solidFill>
                <a:srgbClr val="A500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sz="2400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4</a:t>
              </a:r>
              <a:endParaRPr lang="zh-TW" alt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5" name="橢圓 14"/>
            <p:cNvSpPr/>
            <p:nvPr/>
          </p:nvSpPr>
          <p:spPr>
            <a:xfrm>
              <a:off x="2411760" y="46209"/>
              <a:ext cx="360284" cy="359614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 w="9525">
              <a:solidFill>
                <a:srgbClr val="A500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sz="2400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</a:t>
              </a:r>
              <a:endParaRPr lang="zh-TW" alt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6" name="橢圓 15"/>
            <p:cNvSpPr/>
            <p:nvPr/>
          </p:nvSpPr>
          <p:spPr>
            <a:xfrm>
              <a:off x="4108430" y="44624"/>
              <a:ext cx="360285" cy="359615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 w="9525">
              <a:solidFill>
                <a:srgbClr val="A500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sz="2400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5</a:t>
              </a:r>
              <a:endParaRPr lang="zh-TW" alt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7" name="橢圓 16"/>
            <p:cNvSpPr/>
            <p:nvPr/>
          </p:nvSpPr>
          <p:spPr>
            <a:xfrm>
              <a:off x="4532201" y="44624"/>
              <a:ext cx="360284" cy="359615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 w="9525">
              <a:solidFill>
                <a:srgbClr val="A500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sz="2400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6</a:t>
              </a:r>
              <a:endParaRPr lang="zh-TW" alt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8" name="矩形 17"/>
          <p:cNvSpPr/>
          <p:nvPr/>
        </p:nvSpPr>
        <p:spPr>
          <a:xfrm>
            <a:off x="0" y="2708920"/>
            <a:ext cx="9144000" cy="2088009"/>
          </a:xfrm>
          <a:prstGeom prst="rect">
            <a:avLst/>
          </a:prstGeom>
          <a:solidFill>
            <a:srgbClr val="000066">
              <a:alpha val="6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dirty="0"/>
          </a:p>
        </p:txBody>
      </p:sp>
      <p:sp>
        <p:nvSpPr>
          <p:cNvPr id="19" name="內容版面配置區 2"/>
          <p:cNvSpPr txBox="1">
            <a:spLocks/>
          </p:cNvSpPr>
          <p:nvPr/>
        </p:nvSpPr>
        <p:spPr bwMode="auto">
          <a:xfrm>
            <a:off x="323850" y="3436763"/>
            <a:ext cx="8289925" cy="2279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Font typeface="Arial" charset="0"/>
              <a:buNone/>
            </a:pPr>
            <a:r>
              <a:rPr kumimoji="0" lang="zh-TW" altLang="en-US" sz="4400" b="1" kern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參、適性輔導內涵</a:t>
            </a:r>
            <a:endParaRPr kumimoji="0" lang="zh-TW" altLang="en-US" sz="4400" b="1" kern="0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0" name="矩形 14"/>
          <p:cNvSpPr>
            <a:spLocks noChangeArrowheads="1"/>
          </p:cNvSpPr>
          <p:nvPr/>
        </p:nvSpPr>
        <p:spPr bwMode="auto">
          <a:xfrm>
            <a:off x="4910138" y="44450"/>
            <a:ext cx="172354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 sz="2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適性輔導</a:t>
            </a:r>
            <a:r>
              <a:rPr lang="zh-TW" altLang="en-US" sz="20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內涵</a:t>
            </a:r>
            <a:endParaRPr lang="zh-TW" altLang="en-US" sz="20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92647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6000">
        <p14:prism/>
      </p:transition>
    </mc:Choice>
    <mc:Fallback xmlns="">
      <p:transition spd="slow" advTm="600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圓角矩形 15"/>
          <p:cNvSpPr/>
          <p:nvPr/>
        </p:nvSpPr>
        <p:spPr>
          <a:xfrm flipV="1">
            <a:off x="323528" y="2215712"/>
            <a:ext cx="8640960" cy="4453648"/>
          </a:xfrm>
          <a:prstGeom prst="roundRect">
            <a:avLst>
              <a:gd name="adj" fmla="val 2191"/>
            </a:avLst>
          </a:prstGeom>
          <a:gradFill>
            <a:gsLst>
              <a:gs pos="0">
                <a:srgbClr val="1A0001">
                  <a:alpha val="30000"/>
                </a:srgbClr>
              </a:gs>
              <a:gs pos="50000">
                <a:srgbClr val="992151"/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</p:nvPr>
        </p:nvGraphicFramePr>
        <p:xfrm>
          <a:off x="2123728" y="2248272"/>
          <a:ext cx="6635080" cy="3629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3253" name="矩形 6"/>
          <p:cNvSpPr>
            <a:spLocks noChangeArrowheads="1"/>
          </p:cNvSpPr>
          <p:nvPr/>
        </p:nvSpPr>
        <p:spPr bwMode="auto">
          <a:xfrm>
            <a:off x="0" y="836613"/>
            <a:ext cx="9144000" cy="677862"/>
          </a:xfrm>
          <a:prstGeom prst="rect">
            <a:avLst/>
          </a:prstGeom>
          <a:solidFill>
            <a:srgbClr val="512373"/>
          </a:solidFill>
          <a:ln w="25400" algn="ctr">
            <a:noFill/>
            <a:round/>
            <a:headEnd/>
            <a:tailEnd/>
          </a:ln>
        </p:spPr>
        <p:txBody>
          <a:bodyPr anchor="ctr"/>
          <a:lstStyle/>
          <a:p>
            <a:pPr marL="165100" indent="-165100" algn="just"/>
            <a:r>
              <a:rPr lang="zh-TW" altLang="en-US" sz="28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   </a:t>
            </a:r>
            <a:r>
              <a:rPr lang="zh-TW" altLang="en-US" sz="28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您（</a:t>
            </a:r>
            <a:r>
              <a:rPr lang="zh-TW" altLang="en-US" sz="28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教師、家長）</a:t>
            </a:r>
            <a:r>
              <a:rPr lang="zh-TW" altLang="en-US" sz="28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對孩子的瞭解有多少</a:t>
            </a:r>
            <a:r>
              <a:rPr lang="en-US" altLang="zh-TW" sz="28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?</a:t>
            </a:r>
            <a:endParaRPr lang="zh-TW" altLang="zh-TW" sz="28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" name="橢圓形圖說文字 5"/>
          <p:cNvSpPr/>
          <p:nvPr/>
        </p:nvSpPr>
        <p:spPr bwMode="auto">
          <a:xfrm>
            <a:off x="539750" y="1943100"/>
            <a:ext cx="2159000" cy="2863850"/>
          </a:xfrm>
          <a:prstGeom prst="wedgeEllipseCallout">
            <a:avLst>
              <a:gd name="adj1" fmla="val -11475"/>
              <a:gd name="adj2" fmla="val 63013"/>
            </a:avLst>
          </a:prstGeom>
          <a:solidFill>
            <a:srgbClr val="FFFF99"/>
          </a:solidFill>
          <a:ln w="381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lIns="18000" tIns="18000" rIns="18000" bIns="18000" anchor="ctr">
            <a:spAutoFit/>
          </a:bodyPr>
          <a:lstStyle/>
          <a:p>
            <a:pPr>
              <a:defRPr/>
            </a:pPr>
            <a:r>
              <a:rPr lang="zh-TW" altLang="en-US" sz="2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這些可能都跟孩子未來適性的生涯選擇有關</a:t>
            </a:r>
          </a:p>
        </p:txBody>
      </p:sp>
      <p:pic>
        <p:nvPicPr>
          <p:cNvPr id="53255" name="圖片 6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66688" y="4652963"/>
            <a:ext cx="1163637" cy="203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3256" name="群組 7"/>
          <p:cNvGrpSpPr>
            <a:grpSpLocks/>
          </p:cNvGrpSpPr>
          <p:nvPr/>
        </p:nvGrpSpPr>
        <p:grpSpPr bwMode="auto">
          <a:xfrm>
            <a:off x="2411413" y="44450"/>
            <a:ext cx="2481262" cy="361950"/>
            <a:chOff x="2411760" y="44624"/>
            <a:chExt cx="2480725" cy="361199"/>
          </a:xfrm>
        </p:grpSpPr>
        <p:sp>
          <p:nvSpPr>
            <p:cNvPr id="9" name="橢圓 8"/>
            <p:cNvSpPr/>
            <p:nvPr/>
          </p:nvSpPr>
          <p:spPr>
            <a:xfrm>
              <a:off x="3275856" y="44624"/>
              <a:ext cx="360040" cy="36004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A50021"/>
              </a:solidFill>
            </a:ln>
            <a:effectLst>
              <a:glow rad="63500">
                <a:schemeClr val="bg1">
                  <a:alpha val="55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sz="2400" dirty="0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</a:t>
              </a:r>
              <a:endParaRPr lang="zh-TW" altLang="en-US" sz="24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" name="橢圓 9"/>
            <p:cNvSpPr/>
            <p:nvPr/>
          </p:nvSpPr>
          <p:spPr>
            <a:xfrm>
              <a:off x="2835530" y="44624"/>
              <a:ext cx="360285" cy="359615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 w="9525">
              <a:solidFill>
                <a:srgbClr val="A500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sz="2400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</a:t>
              </a:r>
              <a:endParaRPr lang="zh-TW" alt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" name="橢圓 10"/>
            <p:cNvSpPr/>
            <p:nvPr/>
          </p:nvSpPr>
          <p:spPr>
            <a:xfrm>
              <a:off x="3708466" y="44624"/>
              <a:ext cx="358697" cy="359615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 w="9525">
              <a:solidFill>
                <a:srgbClr val="A500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sz="2400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4</a:t>
              </a:r>
              <a:endParaRPr lang="zh-TW" alt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" name="橢圓 11"/>
            <p:cNvSpPr/>
            <p:nvPr/>
          </p:nvSpPr>
          <p:spPr>
            <a:xfrm>
              <a:off x="2411760" y="46209"/>
              <a:ext cx="360284" cy="359614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 w="9525">
              <a:solidFill>
                <a:srgbClr val="A500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sz="2400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</a:t>
              </a:r>
              <a:endParaRPr lang="zh-TW" alt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3" name="橢圓 12"/>
            <p:cNvSpPr/>
            <p:nvPr/>
          </p:nvSpPr>
          <p:spPr>
            <a:xfrm>
              <a:off x="4108430" y="44624"/>
              <a:ext cx="360285" cy="359615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 w="9525">
              <a:solidFill>
                <a:srgbClr val="A500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sz="2400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5</a:t>
              </a:r>
              <a:endParaRPr lang="zh-TW" alt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4" name="橢圓 13"/>
            <p:cNvSpPr/>
            <p:nvPr/>
          </p:nvSpPr>
          <p:spPr>
            <a:xfrm>
              <a:off x="4532201" y="44624"/>
              <a:ext cx="360284" cy="359615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 w="9525">
              <a:solidFill>
                <a:srgbClr val="A500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sz="2400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6</a:t>
              </a:r>
              <a:endParaRPr lang="zh-TW" alt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53257" name="矩形 14"/>
          <p:cNvSpPr>
            <a:spLocks noChangeArrowheads="1"/>
          </p:cNvSpPr>
          <p:nvPr/>
        </p:nvSpPr>
        <p:spPr bwMode="auto">
          <a:xfrm>
            <a:off x="4910138" y="44450"/>
            <a:ext cx="172354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 sz="2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適性輔導</a:t>
            </a:r>
            <a:r>
              <a:rPr lang="zh-TW" altLang="en-US" sz="20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內涵</a:t>
            </a:r>
            <a:endParaRPr lang="zh-TW" altLang="en-US" sz="20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6000">
        <p14:prism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2493F36-ADC8-48EC-A6B2-40FE53CECD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graphicEl>
                                              <a:dgm id="{D2493F36-ADC8-48EC-A6B2-40FE53CECD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4536191-2338-4709-A7BA-6E9368412D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graphicEl>
                                              <a:dgm id="{F4536191-2338-4709-A7BA-6E9368412D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45F3CCC-73D7-4F6F-ACD7-E5EDC87718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graphicEl>
                                              <a:dgm id="{C45F3CCC-73D7-4F6F-ACD7-E5EDC87718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8108298-CC56-45EB-B0D4-4A2AC5899C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graphicEl>
                                              <a:dgm id="{38108298-CC56-45EB-B0D4-4A2AC5899C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54EC84D-4CF0-4536-9837-8CE7BC73E6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graphicEl>
                                              <a:dgm id="{454EC84D-4CF0-4536-9837-8CE7BC73E6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圓角矩形 13"/>
          <p:cNvSpPr/>
          <p:nvPr/>
        </p:nvSpPr>
        <p:spPr>
          <a:xfrm flipV="1">
            <a:off x="179512" y="2287720"/>
            <a:ext cx="8784976" cy="4453648"/>
          </a:xfrm>
          <a:prstGeom prst="roundRect">
            <a:avLst>
              <a:gd name="adj" fmla="val 2191"/>
            </a:avLst>
          </a:prstGeom>
          <a:gradFill>
            <a:gsLst>
              <a:gs pos="0">
                <a:srgbClr val="1A0001"/>
              </a:gs>
              <a:gs pos="50000">
                <a:srgbClr val="992151"/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</p:nvPr>
        </p:nvGraphicFramePr>
        <p:xfrm>
          <a:off x="683568" y="1628800"/>
          <a:ext cx="7920880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5301" name="矩形 6"/>
          <p:cNvSpPr>
            <a:spLocks noChangeArrowheads="1"/>
          </p:cNvSpPr>
          <p:nvPr/>
        </p:nvSpPr>
        <p:spPr bwMode="auto">
          <a:xfrm>
            <a:off x="0" y="765175"/>
            <a:ext cx="9144000" cy="647700"/>
          </a:xfrm>
          <a:prstGeom prst="rect">
            <a:avLst/>
          </a:prstGeom>
          <a:solidFill>
            <a:srgbClr val="800080"/>
          </a:solidFill>
          <a:ln w="25400" algn="ctr">
            <a:noFill/>
            <a:round/>
            <a:headEnd/>
            <a:tailEnd/>
          </a:ln>
        </p:spPr>
        <p:txBody>
          <a:bodyPr anchor="ctr"/>
          <a:lstStyle/>
          <a:p>
            <a:pPr marL="165100" indent="-165100" algn="just"/>
            <a:r>
              <a:rPr lang="zh-TW" altLang="en-US" sz="2800" b="1">
                <a:solidFill>
                  <a:srgbClr val="C00000"/>
                </a:solidFill>
                <a:latin typeface="標楷體" pitchFamily="65" charset="-120"/>
                <a:ea typeface="標楷體" pitchFamily="65" charset="-120"/>
                <a:sym typeface="Wingdings" pitchFamily="2" charset="2"/>
              </a:rPr>
              <a:t> </a:t>
            </a:r>
            <a:r>
              <a:rPr lang="zh-TW" altLang="en-US" sz="2800" b="1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幫助孩子適性發展，您（</a:t>
            </a:r>
            <a:r>
              <a:rPr lang="zh-TW" altLang="en-US" sz="2800" b="1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教師、家長）</a:t>
            </a:r>
            <a:r>
              <a:rPr lang="zh-TW" altLang="en-US" sz="2800" b="1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需要知道的事</a:t>
            </a:r>
            <a:endParaRPr lang="zh-TW" altLang="zh-TW" sz="2800" b="1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55302" name="群組 5"/>
          <p:cNvGrpSpPr>
            <a:grpSpLocks/>
          </p:cNvGrpSpPr>
          <p:nvPr/>
        </p:nvGrpSpPr>
        <p:grpSpPr bwMode="auto">
          <a:xfrm>
            <a:off x="2411413" y="44450"/>
            <a:ext cx="2481262" cy="361950"/>
            <a:chOff x="2411760" y="44624"/>
            <a:chExt cx="2480725" cy="361199"/>
          </a:xfrm>
        </p:grpSpPr>
        <p:sp>
          <p:nvSpPr>
            <p:cNvPr id="7" name="橢圓 6"/>
            <p:cNvSpPr/>
            <p:nvPr/>
          </p:nvSpPr>
          <p:spPr>
            <a:xfrm>
              <a:off x="3275856" y="44624"/>
              <a:ext cx="360040" cy="36004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A50021"/>
              </a:solidFill>
            </a:ln>
            <a:effectLst>
              <a:glow rad="63500">
                <a:schemeClr val="bg1">
                  <a:alpha val="55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sz="2400" dirty="0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</a:t>
              </a:r>
              <a:endParaRPr lang="zh-TW" altLang="en-US" sz="24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" name="橢圓 7"/>
            <p:cNvSpPr/>
            <p:nvPr/>
          </p:nvSpPr>
          <p:spPr>
            <a:xfrm>
              <a:off x="2835530" y="44624"/>
              <a:ext cx="360285" cy="359615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 w="9525">
              <a:solidFill>
                <a:srgbClr val="A500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sz="2400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</a:t>
              </a:r>
              <a:endParaRPr lang="zh-TW" alt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" name="橢圓 8"/>
            <p:cNvSpPr/>
            <p:nvPr/>
          </p:nvSpPr>
          <p:spPr>
            <a:xfrm>
              <a:off x="3708466" y="44624"/>
              <a:ext cx="358697" cy="359615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 w="9525">
              <a:solidFill>
                <a:srgbClr val="A500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sz="2400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4</a:t>
              </a:r>
              <a:endParaRPr lang="zh-TW" alt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" name="橢圓 9"/>
            <p:cNvSpPr/>
            <p:nvPr/>
          </p:nvSpPr>
          <p:spPr>
            <a:xfrm>
              <a:off x="2411760" y="46209"/>
              <a:ext cx="360284" cy="359614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 w="9525">
              <a:solidFill>
                <a:srgbClr val="A500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sz="2400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</a:t>
              </a:r>
              <a:endParaRPr lang="zh-TW" alt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" name="橢圓 10"/>
            <p:cNvSpPr/>
            <p:nvPr/>
          </p:nvSpPr>
          <p:spPr>
            <a:xfrm>
              <a:off x="4108430" y="44624"/>
              <a:ext cx="360285" cy="359615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 w="9525">
              <a:solidFill>
                <a:srgbClr val="A500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sz="2400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5</a:t>
              </a:r>
              <a:endParaRPr lang="zh-TW" alt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" name="橢圓 11"/>
            <p:cNvSpPr/>
            <p:nvPr/>
          </p:nvSpPr>
          <p:spPr>
            <a:xfrm>
              <a:off x="4532201" y="44624"/>
              <a:ext cx="360284" cy="359615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 w="9525">
              <a:solidFill>
                <a:srgbClr val="A500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sz="2400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6</a:t>
              </a:r>
              <a:endParaRPr lang="zh-TW" alt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55303" name="矩形 12"/>
          <p:cNvSpPr>
            <a:spLocks noChangeArrowheads="1"/>
          </p:cNvSpPr>
          <p:nvPr/>
        </p:nvSpPr>
        <p:spPr bwMode="auto">
          <a:xfrm>
            <a:off x="4910138" y="44450"/>
            <a:ext cx="172354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 sz="2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適性輔導</a:t>
            </a:r>
            <a:r>
              <a:rPr lang="zh-TW" altLang="en-US" sz="20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內涵</a:t>
            </a:r>
            <a:endParaRPr lang="zh-TW" altLang="en-US" sz="20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6000">
        <p14:prism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2493F36-ADC8-48EC-A6B2-40FE53CECD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D2493F36-ADC8-48EC-A6B2-40FE53CECD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4536191-2338-4709-A7BA-6E9368412D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graphicEl>
                                              <a:dgm id="{F4536191-2338-4709-A7BA-6E9368412D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45F3CCC-73D7-4F6F-ACD7-E5EDC87718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graphicEl>
                                              <a:dgm id="{C45F3CCC-73D7-4F6F-ACD7-E5EDC87718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8108298-CC56-45EB-B0D4-4A2AC5899C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graphicEl>
                                              <a:dgm id="{38108298-CC56-45EB-B0D4-4A2AC5899C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54EC84D-4CF0-4536-9837-8CE7BC73E6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graphicEl>
                                              <a:dgm id="{454EC84D-4CF0-4536-9837-8CE7BC73E6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AA5CC1F-4C5E-4CFB-830D-C738A8821A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graphicEl>
                                              <a:dgm id="{DAA5CC1F-4C5E-4CFB-830D-C738A8821A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75A777C-2F01-45B0-93CA-40F7D103E8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graphicEl>
                                              <a:dgm id="{675A777C-2F01-45B0-93CA-40F7D103E8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圓角矩形 28"/>
          <p:cNvSpPr/>
          <p:nvPr/>
        </p:nvSpPr>
        <p:spPr>
          <a:xfrm flipV="1">
            <a:off x="179512" y="2287720"/>
            <a:ext cx="8784976" cy="4453648"/>
          </a:xfrm>
          <a:prstGeom prst="roundRect">
            <a:avLst>
              <a:gd name="adj" fmla="val 2191"/>
            </a:avLst>
          </a:prstGeom>
          <a:gradFill>
            <a:gsLst>
              <a:gs pos="0">
                <a:srgbClr val="1A0001"/>
              </a:gs>
              <a:gs pos="50000">
                <a:srgbClr val="992151"/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5" name="矩形 14"/>
          <p:cNvSpPr/>
          <p:nvPr/>
        </p:nvSpPr>
        <p:spPr bwMode="auto">
          <a:xfrm>
            <a:off x="663576" y="1544638"/>
            <a:ext cx="3444875" cy="4506912"/>
          </a:xfrm>
          <a:prstGeom prst="rect">
            <a:avLst/>
          </a:prstGeom>
          <a:solidFill>
            <a:srgbClr val="7030A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>
              <a:defRPr/>
            </a:pPr>
            <a:endParaRPr lang="zh-TW" altLang="en-US">
              <a:ea typeface="新細明體" pitchFamily="18" charset="-120"/>
            </a:endParaRPr>
          </a:p>
        </p:txBody>
      </p:sp>
      <p:sp>
        <p:nvSpPr>
          <p:cNvPr id="18" name="矩形 17"/>
          <p:cNvSpPr/>
          <p:nvPr/>
        </p:nvSpPr>
        <p:spPr bwMode="auto">
          <a:xfrm>
            <a:off x="4959350" y="1544638"/>
            <a:ext cx="3568700" cy="4506913"/>
          </a:xfrm>
          <a:prstGeom prst="rect">
            <a:avLst/>
          </a:prstGeom>
          <a:solidFill>
            <a:srgbClr val="7030A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>
              <a:defRPr/>
            </a:pPr>
            <a:endParaRPr lang="zh-TW" altLang="en-US">
              <a:ea typeface="新細明體" pitchFamily="18" charset="-120"/>
            </a:endParaRPr>
          </a:p>
        </p:txBody>
      </p:sp>
      <p:sp>
        <p:nvSpPr>
          <p:cNvPr id="57351" name="矩形 6"/>
          <p:cNvSpPr>
            <a:spLocks noChangeArrowheads="1"/>
          </p:cNvSpPr>
          <p:nvPr/>
        </p:nvSpPr>
        <p:spPr bwMode="auto">
          <a:xfrm>
            <a:off x="0" y="692150"/>
            <a:ext cx="9144000" cy="649288"/>
          </a:xfrm>
          <a:prstGeom prst="rect">
            <a:avLst/>
          </a:prstGeom>
          <a:solidFill>
            <a:srgbClr val="800080"/>
          </a:solidFill>
          <a:ln w="25400" algn="ctr">
            <a:noFill/>
            <a:round/>
            <a:headEnd/>
            <a:tailEnd/>
          </a:ln>
        </p:spPr>
        <p:txBody>
          <a:bodyPr anchor="ctr"/>
          <a:lstStyle/>
          <a:p>
            <a:pPr marL="165100" indent="-165100" algn="just"/>
            <a:r>
              <a:rPr lang="zh-TW" altLang="en-US" sz="2800" b="1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國中學生生涯發展教育工作指引與輔導紀錄</a:t>
            </a:r>
            <a:endParaRPr lang="zh-TW" altLang="zh-TW" sz="2800" b="1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57352" name="群組 11"/>
          <p:cNvGrpSpPr>
            <a:grpSpLocks/>
          </p:cNvGrpSpPr>
          <p:nvPr/>
        </p:nvGrpSpPr>
        <p:grpSpPr bwMode="auto">
          <a:xfrm>
            <a:off x="2411413" y="44450"/>
            <a:ext cx="2481262" cy="361950"/>
            <a:chOff x="2411760" y="44624"/>
            <a:chExt cx="2480725" cy="361199"/>
          </a:xfrm>
        </p:grpSpPr>
        <p:sp>
          <p:nvSpPr>
            <p:cNvPr id="13" name="橢圓 12"/>
            <p:cNvSpPr/>
            <p:nvPr/>
          </p:nvSpPr>
          <p:spPr>
            <a:xfrm>
              <a:off x="3275856" y="44624"/>
              <a:ext cx="360040" cy="36004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A50021"/>
              </a:solidFill>
            </a:ln>
            <a:effectLst>
              <a:glow rad="63500">
                <a:schemeClr val="bg1">
                  <a:alpha val="55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sz="2400" dirty="0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</a:t>
              </a:r>
              <a:endParaRPr lang="zh-TW" altLang="en-US" sz="24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3" name="橢圓 22"/>
            <p:cNvSpPr/>
            <p:nvPr/>
          </p:nvSpPr>
          <p:spPr>
            <a:xfrm>
              <a:off x="2835530" y="44624"/>
              <a:ext cx="360285" cy="359615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 w="9525">
              <a:solidFill>
                <a:srgbClr val="A500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sz="2400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</a:t>
              </a:r>
              <a:endParaRPr lang="zh-TW" alt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4" name="橢圓 23"/>
            <p:cNvSpPr/>
            <p:nvPr/>
          </p:nvSpPr>
          <p:spPr>
            <a:xfrm>
              <a:off x="3708466" y="44624"/>
              <a:ext cx="358697" cy="359615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 w="9525">
              <a:solidFill>
                <a:srgbClr val="A500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sz="2400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4</a:t>
              </a:r>
              <a:endParaRPr lang="zh-TW" alt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5" name="橢圓 24"/>
            <p:cNvSpPr/>
            <p:nvPr/>
          </p:nvSpPr>
          <p:spPr>
            <a:xfrm>
              <a:off x="2411760" y="46209"/>
              <a:ext cx="360284" cy="359614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 w="9525">
              <a:solidFill>
                <a:srgbClr val="A500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sz="2400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</a:t>
              </a:r>
              <a:endParaRPr lang="zh-TW" alt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6" name="橢圓 25"/>
            <p:cNvSpPr/>
            <p:nvPr/>
          </p:nvSpPr>
          <p:spPr>
            <a:xfrm>
              <a:off x="4108430" y="44624"/>
              <a:ext cx="360285" cy="359615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 w="9525">
              <a:solidFill>
                <a:srgbClr val="A500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sz="2400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5</a:t>
              </a:r>
              <a:endParaRPr lang="zh-TW" alt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7" name="橢圓 26"/>
            <p:cNvSpPr/>
            <p:nvPr/>
          </p:nvSpPr>
          <p:spPr>
            <a:xfrm>
              <a:off x="4532201" y="44624"/>
              <a:ext cx="360284" cy="359615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 w="9525">
              <a:solidFill>
                <a:srgbClr val="A500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sz="2400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6</a:t>
              </a:r>
              <a:endParaRPr lang="zh-TW" alt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57353" name="矩形 27"/>
          <p:cNvSpPr>
            <a:spLocks noChangeArrowheads="1"/>
          </p:cNvSpPr>
          <p:nvPr/>
        </p:nvSpPr>
        <p:spPr bwMode="auto">
          <a:xfrm>
            <a:off x="4910138" y="44450"/>
            <a:ext cx="172354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 sz="2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適性輔導內涵</a:t>
            </a:r>
          </a:p>
        </p:txBody>
      </p:sp>
      <p:grpSp>
        <p:nvGrpSpPr>
          <p:cNvPr id="19" name="群組 18"/>
          <p:cNvGrpSpPr>
            <a:grpSpLocks/>
          </p:cNvGrpSpPr>
          <p:nvPr/>
        </p:nvGrpSpPr>
        <p:grpSpPr bwMode="auto">
          <a:xfrm>
            <a:off x="4854179" y="1527465"/>
            <a:ext cx="3668713" cy="4527550"/>
            <a:chOff x="4932363" y="1387128"/>
            <a:chExt cx="3252787" cy="4562475"/>
          </a:xfrm>
        </p:grpSpPr>
        <p:sp>
          <p:nvSpPr>
            <p:cNvPr id="22" name="矩形 21"/>
            <p:cNvSpPr/>
            <p:nvPr/>
          </p:nvSpPr>
          <p:spPr bwMode="auto">
            <a:xfrm>
              <a:off x="5021037" y="1487912"/>
              <a:ext cx="3164113" cy="4461691"/>
            </a:xfrm>
            <a:prstGeom prst="rect">
              <a:avLst/>
            </a:prstGeom>
            <a:solidFill>
              <a:srgbClr val="7030A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prstShdw prst="shdw17" dist="17961" dir="2700000">
                <a:schemeClr val="tx1">
                  <a:gamma/>
                  <a:shade val="60000"/>
                  <a:invGamma/>
                </a:schemeClr>
              </a:prstShdw>
            </a:effectLst>
          </p:spPr>
          <p:txBody>
            <a:bodyPr/>
            <a:lstStyle/>
            <a:p>
              <a:pPr>
                <a:defRPr/>
              </a:pPr>
              <a:endParaRPr lang="zh-TW" altLang="en-US">
                <a:ea typeface="新細明體" pitchFamily="18" charset="-120"/>
              </a:endParaRPr>
            </a:p>
          </p:txBody>
        </p:sp>
        <p:pic>
          <p:nvPicPr>
            <p:cNvPr id="28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2363" y="1387128"/>
              <a:ext cx="3184525" cy="4475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" name="文字方塊 1"/>
          <p:cNvSpPr txBox="1">
            <a:spLocks noChangeArrowheads="1"/>
          </p:cNvSpPr>
          <p:nvPr/>
        </p:nvSpPr>
        <p:spPr bwMode="auto">
          <a:xfrm>
            <a:off x="4429125" y="5373688"/>
            <a:ext cx="4464050" cy="1216025"/>
          </a:xfrm>
          <a:prstGeom prst="rect">
            <a:avLst/>
          </a:prstGeom>
          <a:solidFill>
            <a:srgbClr val="FFCC99"/>
          </a:solidFill>
          <a:ln w="254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TW"/>
            </a:defPPr>
            <a:lvl1pPr>
              <a:defRPr sz="2400">
                <a:latin typeface="標楷體" pitchFamily="65" charset="-120"/>
                <a:ea typeface="標楷體" pitchFamily="65" charset="-120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zh-TW" altLang="zh-TW" dirty="0" smtClean="0">
                <a:solidFill>
                  <a:schemeClr val="tx1"/>
                </a:solidFill>
              </a:rPr>
              <a:t>協助學</a:t>
            </a:r>
            <a:r>
              <a:rPr lang="zh-TW" altLang="en-US" dirty="0" smtClean="0">
                <a:solidFill>
                  <a:schemeClr val="tx1"/>
                </a:solidFill>
              </a:rPr>
              <a:t>生</a:t>
            </a:r>
            <a:r>
              <a:rPr lang="zh-TW" altLang="zh-TW" dirty="0" smtClean="0">
                <a:solidFill>
                  <a:schemeClr val="tx1"/>
                </a:solidFill>
              </a:rPr>
              <a:t>記錄生涯規劃所需資料以利在九年級做升</a:t>
            </a:r>
            <a:r>
              <a:rPr lang="zh-TW" altLang="zh-TW" dirty="0">
                <a:solidFill>
                  <a:schemeClr val="tx1"/>
                </a:solidFill>
              </a:rPr>
              <a:t>學進路選擇</a:t>
            </a:r>
            <a:r>
              <a:rPr lang="zh-TW" altLang="zh-TW" dirty="0" smtClean="0">
                <a:solidFill>
                  <a:schemeClr val="tx1"/>
                </a:solidFill>
              </a:rPr>
              <a:t>時有較完整、資訊可供參考。</a:t>
            </a:r>
            <a:endParaRPr lang="zh-TW" altLang="en-US" dirty="0" smtClean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350" y="1544638"/>
            <a:ext cx="3379207" cy="4756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文字方塊 1"/>
          <p:cNvSpPr txBox="1">
            <a:spLocks noChangeArrowheads="1"/>
          </p:cNvSpPr>
          <p:nvPr/>
        </p:nvSpPr>
        <p:spPr bwMode="auto">
          <a:xfrm>
            <a:off x="395288" y="5373688"/>
            <a:ext cx="3856037" cy="1196975"/>
          </a:xfrm>
          <a:prstGeom prst="rect">
            <a:avLst/>
          </a:prstGeom>
          <a:solidFill>
            <a:srgbClr val="CCFFFF"/>
          </a:solidFill>
          <a:ln w="254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TW"/>
            </a:defPPr>
            <a:lvl1pPr>
              <a:defRPr sz="2800">
                <a:latin typeface="標楷體" pitchFamily="65" charset="-120"/>
                <a:ea typeface="標楷體" pitchFamily="65" charset="-120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zh-TW" altLang="en-US" sz="2400" dirty="0" smtClean="0">
                <a:solidFill>
                  <a:schemeClr val="tx1"/>
                </a:solidFill>
              </a:rPr>
              <a:t>協助學校規劃辦理生涯發展教育工作，做為學生適性輔導的基礎。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6000">
        <p14:prism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圓角矩形 27"/>
          <p:cNvSpPr/>
          <p:nvPr/>
        </p:nvSpPr>
        <p:spPr>
          <a:xfrm flipV="1">
            <a:off x="179512" y="2287720"/>
            <a:ext cx="8784976" cy="4453648"/>
          </a:xfrm>
          <a:prstGeom prst="roundRect">
            <a:avLst>
              <a:gd name="adj" fmla="val 2191"/>
            </a:avLst>
          </a:prstGeom>
          <a:gradFill>
            <a:gsLst>
              <a:gs pos="0">
                <a:srgbClr val="1A0001"/>
              </a:gs>
              <a:gs pos="50000">
                <a:srgbClr val="992151"/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pic>
        <p:nvPicPr>
          <p:cNvPr id="11571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/>
          </a:blip>
          <a:srcRect l="35177" t="9756" r="34039" b="12671"/>
          <a:stretch/>
        </p:blipFill>
        <p:spPr bwMode="auto">
          <a:xfrm>
            <a:off x="323528" y="1152128"/>
            <a:ext cx="3606817" cy="5112568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</p:pic>
      <p:pic>
        <p:nvPicPr>
          <p:cNvPr id="115715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/>
          </a:blip>
          <a:srcRect l="35108" t="12781" r="33999" b="9534"/>
          <a:stretch/>
        </p:blipFill>
        <p:spPr bwMode="auto">
          <a:xfrm>
            <a:off x="4030258" y="1340768"/>
            <a:ext cx="3576687" cy="5059190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</p:pic>
      <p:sp>
        <p:nvSpPr>
          <p:cNvPr id="8" name="橢圓形圖說文字 7"/>
          <p:cNvSpPr/>
          <p:nvPr/>
        </p:nvSpPr>
        <p:spPr bwMode="auto">
          <a:xfrm>
            <a:off x="4859338" y="2530475"/>
            <a:ext cx="3960812" cy="3800475"/>
          </a:xfrm>
          <a:prstGeom prst="wedgeEllipseCallout">
            <a:avLst>
              <a:gd name="adj1" fmla="val 20871"/>
              <a:gd name="adj2" fmla="val -59106"/>
            </a:avLst>
          </a:prstGeom>
          <a:solidFill>
            <a:srgbClr val="FFFF99"/>
          </a:solidFill>
          <a:ln w="381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lIns="18000" tIns="18000" rIns="18000" bIns="18000" anchor="ctr">
            <a:spAutoFit/>
          </a:bodyPr>
          <a:lstStyle/>
          <a:p>
            <a:pPr>
              <a:lnSpc>
                <a:spcPts val="2600"/>
              </a:lnSpc>
              <a:defRPr/>
            </a:pP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九年級時，可以把「國中學生生涯輔導紀錄手冊」內的自我認識、學習表現、心理測驗等資料進行彙整，與師長及父母深入討論，進行升學選校的初步規劃。</a:t>
            </a:r>
            <a:endParaRPr lang="en-US" altLang="zh-TW" sz="2400" dirty="0">
              <a:latin typeface="標楷體" pitchFamily="65" charset="-120"/>
              <a:ea typeface="標楷體" pitchFamily="65" charset="-120"/>
            </a:endParaRPr>
          </a:p>
        </p:txBody>
      </p:sp>
      <p:grpSp>
        <p:nvGrpSpPr>
          <p:cNvPr id="59399" name="群組 10"/>
          <p:cNvGrpSpPr>
            <a:grpSpLocks/>
          </p:cNvGrpSpPr>
          <p:nvPr/>
        </p:nvGrpSpPr>
        <p:grpSpPr bwMode="auto">
          <a:xfrm>
            <a:off x="2411413" y="44450"/>
            <a:ext cx="2481262" cy="361950"/>
            <a:chOff x="2411760" y="44624"/>
            <a:chExt cx="2480725" cy="361199"/>
          </a:xfrm>
        </p:grpSpPr>
        <p:sp>
          <p:nvSpPr>
            <p:cNvPr id="12" name="橢圓 11"/>
            <p:cNvSpPr/>
            <p:nvPr/>
          </p:nvSpPr>
          <p:spPr>
            <a:xfrm>
              <a:off x="3275856" y="44624"/>
              <a:ext cx="360040" cy="36004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A50021"/>
              </a:solidFill>
            </a:ln>
            <a:effectLst>
              <a:glow rad="63500">
                <a:schemeClr val="bg1">
                  <a:alpha val="55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sz="2400" dirty="0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</a:t>
              </a:r>
              <a:endParaRPr lang="zh-TW" altLang="en-US" sz="24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3" name="橢圓 12"/>
            <p:cNvSpPr/>
            <p:nvPr/>
          </p:nvSpPr>
          <p:spPr>
            <a:xfrm>
              <a:off x="2835530" y="44624"/>
              <a:ext cx="360285" cy="359615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 w="9525">
              <a:solidFill>
                <a:srgbClr val="A500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sz="2400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</a:t>
              </a:r>
              <a:endParaRPr lang="zh-TW" alt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4" name="橢圓 13"/>
            <p:cNvSpPr/>
            <p:nvPr/>
          </p:nvSpPr>
          <p:spPr>
            <a:xfrm>
              <a:off x="3708466" y="44624"/>
              <a:ext cx="358697" cy="359615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 w="9525">
              <a:solidFill>
                <a:srgbClr val="A500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sz="2400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4</a:t>
              </a:r>
              <a:endParaRPr lang="zh-TW" alt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5" name="橢圓 14"/>
            <p:cNvSpPr/>
            <p:nvPr/>
          </p:nvSpPr>
          <p:spPr>
            <a:xfrm>
              <a:off x="2411760" y="46209"/>
              <a:ext cx="360284" cy="359614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 w="9525">
              <a:solidFill>
                <a:srgbClr val="A500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sz="2400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</a:t>
              </a:r>
              <a:endParaRPr lang="zh-TW" alt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6" name="橢圓 15"/>
            <p:cNvSpPr/>
            <p:nvPr/>
          </p:nvSpPr>
          <p:spPr>
            <a:xfrm>
              <a:off x="4108430" y="44624"/>
              <a:ext cx="360285" cy="359615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 w="9525">
              <a:solidFill>
                <a:srgbClr val="A500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sz="2400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5</a:t>
              </a:r>
              <a:endParaRPr lang="zh-TW" alt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7" name="橢圓 16"/>
            <p:cNvSpPr/>
            <p:nvPr/>
          </p:nvSpPr>
          <p:spPr>
            <a:xfrm>
              <a:off x="4532201" y="44624"/>
              <a:ext cx="360284" cy="359615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 w="9525">
              <a:solidFill>
                <a:srgbClr val="A500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sz="2400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6</a:t>
              </a:r>
              <a:endParaRPr lang="zh-TW" alt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59400" name="矩形 17"/>
          <p:cNvSpPr>
            <a:spLocks noChangeArrowheads="1"/>
          </p:cNvSpPr>
          <p:nvPr/>
        </p:nvSpPr>
        <p:spPr bwMode="auto">
          <a:xfrm>
            <a:off x="4910138" y="44450"/>
            <a:ext cx="172354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 sz="2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適性輔導內涵</a:t>
            </a:r>
          </a:p>
        </p:txBody>
      </p:sp>
      <p:sp>
        <p:nvSpPr>
          <p:cNvPr id="59401" name="矩形 6"/>
          <p:cNvSpPr>
            <a:spLocks noChangeArrowheads="1"/>
          </p:cNvSpPr>
          <p:nvPr/>
        </p:nvSpPr>
        <p:spPr bwMode="auto">
          <a:xfrm>
            <a:off x="0" y="692150"/>
            <a:ext cx="9144000" cy="649288"/>
          </a:xfrm>
          <a:prstGeom prst="rect">
            <a:avLst/>
          </a:prstGeom>
          <a:solidFill>
            <a:srgbClr val="800080"/>
          </a:solidFill>
          <a:ln w="25400" algn="ctr">
            <a:noFill/>
            <a:round/>
            <a:headEnd/>
            <a:tailEnd/>
          </a:ln>
        </p:spPr>
        <p:txBody>
          <a:bodyPr anchor="ctr"/>
          <a:lstStyle/>
          <a:p>
            <a:pPr marL="165100" indent="-165100" algn="just"/>
            <a:r>
              <a:rPr lang="zh-TW" altLang="en-US" sz="2800" b="1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國中學生生涯輔導紀錄手冊</a:t>
            </a:r>
            <a:r>
              <a:rPr lang="en-US" altLang="zh-TW" sz="2800" b="1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-</a:t>
            </a:r>
            <a:r>
              <a:rPr lang="zh-TW" altLang="en-US" sz="2800" b="1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生涯統整面面觀</a:t>
            </a:r>
            <a:r>
              <a:rPr lang="en-US" altLang="zh-TW" sz="1400" b="1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(103</a:t>
            </a:r>
            <a:r>
              <a:rPr lang="zh-TW" altLang="en-US" sz="1400" b="1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年</a:t>
            </a:r>
            <a:r>
              <a:rPr lang="en-US" altLang="zh-TW" sz="1400" b="1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3</a:t>
            </a:r>
            <a:r>
              <a:rPr lang="zh-TW" altLang="en-US" sz="1400" b="1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月底</a:t>
            </a:r>
            <a:r>
              <a:rPr lang="en-US" altLang="zh-TW" sz="1400" b="1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)</a:t>
            </a:r>
            <a:endParaRPr lang="zh-TW" altLang="zh-TW" sz="1400" b="1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59402" name="圖片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12088" y="785813"/>
            <a:ext cx="1184275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6000">
        <p14:prism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23528" y="366597"/>
            <a:ext cx="8351838" cy="902163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10000"/>
              </a:lnSpc>
              <a:spcBef>
                <a:spcPts val="600"/>
              </a:spcBef>
              <a:buFontTx/>
              <a:buNone/>
              <a:defRPr/>
            </a:pPr>
            <a:r>
              <a:rPr lang="zh-TW" altLang="en-US" sz="4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itchFamily="34" charset="-120"/>
                <a:ea typeface="Adobe 繁黑體 Std B" pitchFamily="34" charset="-120"/>
              </a:rPr>
              <a:t>大綱</a:t>
            </a:r>
            <a:endParaRPr lang="zh-TW" altLang="en-US" sz="4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繁黑體 Std B" pitchFamily="34" charset="-120"/>
              <a:ea typeface="Adobe 繁黑體 Std B" pitchFamily="34" charset="-120"/>
            </a:endParaRPr>
          </a:p>
        </p:txBody>
      </p:sp>
      <p:sp>
        <p:nvSpPr>
          <p:cNvPr id="11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pPr>
              <a:defRPr/>
            </a:pPr>
            <a:fld id="{03FD5384-ADE2-4419-8CED-3AA429929FD9}" type="slidenum">
              <a:rPr lang="zh-TW" altLang="en-US" smtClean="0"/>
              <a:pPr>
                <a:defRPr/>
              </a:pPr>
              <a:t>2</a:t>
            </a:fld>
            <a:endParaRPr lang="zh-TW" altLang="en-US" dirty="0"/>
          </a:p>
        </p:txBody>
      </p:sp>
      <p:grpSp>
        <p:nvGrpSpPr>
          <p:cNvPr id="2" name="群組 1"/>
          <p:cNvGrpSpPr/>
          <p:nvPr/>
        </p:nvGrpSpPr>
        <p:grpSpPr>
          <a:xfrm>
            <a:off x="-5870942" y="208975"/>
            <a:ext cx="14471006" cy="7468497"/>
            <a:chOff x="-5870942" y="35553"/>
            <a:chExt cx="14471006" cy="7468497"/>
          </a:xfrm>
        </p:grpSpPr>
        <p:sp>
          <p:nvSpPr>
            <p:cNvPr id="4" name="拱形 3"/>
            <p:cNvSpPr/>
            <p:nvPr/>
          </p:nvSpPr>
          <p:spPr>
            <a:xfrm>
              <a:off x="-5870942" y="35553"/>
              <a:ext cx="7735658" cy="7468497"/>
            </a:xfrm>
            <a:prstGeom prst="blockArc">
              <a:avLst>
                <a:gd name="adj1" fmla="val 18900000"/>
                <a:gd name="adj2" fmla="val 2700000"/>
                <a:gd name="adj3" fmla="val 280"/>
              </a:avLst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" name="手繪多邊形 4"/>
            <p:cNvSpPr/>
            <p:nvPr/>
          </p:nvSpPr>
          <p:spPr>
            <a:xfrm>
              <a:off x="1012969" y="1168849"/>
              <a:ext cx="7587095" cy="520030"/>
            </a:xfrm>
            <a:custGeom>
              <a:avLst/>
              <a:gdLst>
                <a:gd name="connsiteX0" fmla="*/ 0 w 7587095"/>
                <a:gd name="connsiteY0" fmla="*/ 0 h 520030"/>
                <a:gd name="connsiteX1" fmla="*/ 7587095 w 7587095"/>
                <a:gd name="connsiteY1" fmla="*/ 0 h 520030"/>
                <a:gd name="connsiteX2" fmla="*/ 7587095 w 7587095"/>
                <a:gd name="connsiteY2" fmla="*/ 520030 h 520030"/>
                <a:gd name="connsiteX3" fmla="*/ 0 w 7587095"/>
                <a:gd name="connsiteY3" fmla="*/ 520030 h 520030"/>
                <a:gd name="connsiteX4" fmla="*/ 0 w 7587095"/>
                <a:gd name="connsiteY4" fmla="*/ 0 h 520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87095" h="520030">
                  <a:moveTo>
                    <a:pt x="0" y="0"/>
                  </a:moveTo>
                  <a:lnTo>
                    <a:pt x="7587095" y="0"/>
                  </a:lnTo>
                  <a:lnTo>
                    <a:pt x="7587095" y="520030"/>
                  </a:lnTo>
                  <a:lnTo>
                    <a:pt x="0" y="5200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rgbClr r="0" g="0" b="0"/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12774" tIns="71120" rIns="71120" bIns="71120" numCol="1" spcCol="1270" anchor="ctr" anchorCtr="0">
              <a:noAutofit/>
            </a:bodyPr>
            <a:lstStyle/>
            <a:p>
              <a:pPr lvl="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tabLst>
                  <a:tab pos="895350" algn="l"/>
                </a:tabLst>
              </a:pPr>
              <a:r>
                <a:rPr lang="zh-TW" altLang="en-US" sz="2800" b="1" kern="1200" dirty="0" smtClean="0">
                  <a:solidFill>
                    <a:schemeClr val="bg1"/>
                  </a:solidFill>
                  <a:latin typeface="Adobe 繁黑體 Std B" pitchFamily="34" charset="-120"/>
                  <a:ea typeface="Adobe 繁黑體 Std B" pitchFamily="34" charset="-120"/>
                </a:rPr>
                <a:t>前言</a:t>
              </a:r>
              <a:r>
                <a:rPr lang="en-US" altLang="zh-TW" sz="2800" b="1" kern="1200" dirty="0" smtClean="0">
                  <a:solidFill>
                    <a:schemeClr val="bg1"/>
                  </a:solidFill>
                  <a:latin typeface="Adobe 繁黑體 Std B" pitchFamily="34" charset="-120"/>
                  <a:ea typeface="Adobe 繁黑體 Std B" pitchFamily="34" charset="-120"/>
                </a:rPr>
                <a:t>-</a:t>
              </a:r>
              <a:r>
                <a:rPr lang="zh-TW" altLang="en-US" sz="2800" b="1" kern="12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dobe 繁黑體 Std B" pitchFamily="34" charset="-120"/>
                  <a:ea typeface="Adobe 繁黑體 Std B" pitchFamily="34" charset="-120"/>
                </a:rPr>
                <a:t>從</a:t>
              </a:r>
              <a:r>
                <a:rPr lang="en-US" altLang="zh-TW" sz="2800" b="1" kern="12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dobe 繁黑體 Std B" pitchFamily="34" charset="-120"/>
                  <a:ea typeface="Adobe 繁黑體 Std B" pitchFamily="34" charset="-120"/>
                </a:rPr>
                <a:t>13</a:t>
              </a:r>
              <a:r>
                <a:rPr lang="zh-TW" altLang="en-US" sz="2800" b="1" kern="12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dobe 繁黑體 Std B" pitchFamily="34" charset="-120"/>
                  <a:ea typeface="Adobe 繁黑體 Std B" pitchFamily="34" charset="-120"/>
                </a:rPr>
                <a:t>歲開始迎向世界</a:t>
              </a:r>
              <a:endParaRPr lang="zh-TW" altLang="en-US" sz="2800" b="1" kern="1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itchFamily="34" charset="-120"/>
                <a:ea typeface="Adobe 繁黑體 Std B" pitchFamily="34" charset="-120"/>
              </a:endParaRPr>
            </a:p>
          </p:txBody>
        </p:sp>
        <p:sp>
          <p:nvSpPr>
            <p:cNvPr id="6" name="橢圓 5"/>
            <p:cNvSpPr/>
            <p:nvPr/>
          </p:nvSpPr>
          <p:spPr>
            <a:xfrm>
              <a:off x="687950" y="1103845"/>
              <a:ext cx="650037" cy="650037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手繪多邊形 6"/>
            <p:cNvSpPr/>
            <p:nvPr/>
          </p:nvSpPr>
          <p:spPr>
            <a:xfrm>
              <a:off x="1483903" y="1949352"/>
              <a:ext cx="7116161" cy="520030"/>
            </a:xfrm>
            <a:custGeom>
              <a:avLst/>
              <a:gdLst>
                <a:gd name="connsiteX0" fmla="*/ 0 w 7116161"/>
                <a:gd name="connsiteY0" fmla="*/ 0 h 520030"/>
                <a:gd name="connsiteX1" fmla="*/ 7116161 w 7116161"/>
                <a:gd name="connsiteY1" fmla="*/ 0 h 520030"/>
                <a:gd name="connsiteX2" fmla="*/ 7116161 w 7116161"/>
                <a:gd name="connsiteY2" fmla="*/ 520030 h 520030"/>
                <a:gd name="connsiteX3" fmla="*/ 0 w 7116161"/>
                <a:gd name="connsiteY3" fmla="*/ 520030 h 520030"/>
                <a:gd name="connsiteX4" fmla="*/ 0 w 7116161"/>
                <a:gd name="connsiteY4" fmla="*/ 0 h 520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16161" h="520030">
                  <a:moveTo>
                    <a:pt x="0" y="0"/>
                  </a:moveTo>
                  <a:lnTo>
                    <a:pt x="7116161" y="0"/>
                  </a:lnTo>
                  <a:lnTo>
                    <a:pt x="7116161" y="520030"/>
                  </a:lnTo>
                  <a:lnTo>
                    <a:pt x="0" y="5200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rgbClr r="0" g="0" b="0"/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12774" tIns="71120" rIns="71120" bIns="71120" numCol="1" spcCol="1270" anchor="ctr" anchorCtr="0">
              <a:noAutofit/>
            </a:bodyPr>
            <a:lstStyle/>
            <a:p>
              <a:pPr lvl="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2800" b="1" kern="1200" dirty="0" smtClean="0">
                  <a:solidFill>
                    <a:schemeClr val="bg1"/>
                  </a:solidFill>
                  <a:latin typeface="Adobe 繁黑體 Std B" pitchFamily="34" charset="-120"/>
                  <a:ea typeface="Adobe 繁黑體 Std B" pitchFamily="34" charset="-120"/>
                </a:rPr>
                <a:t>國中學生的</a:t>
              </a:r>
              <a:r>
                <a:rPr lang="zh-TW" altLang="en-US" sz="2800" b="1" kern="12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dobe 繁黑體 Std B" pitchFamily="34" charset="-120"/>
                  <a:ea typeface="Adobe 繁黑體 Std B" pitchFamily="34" charset="-120"/>
                </a:rPr>
                <a:t>進路發展</a:t>
              </a:r>
              <a:endParaRPr lang="zh-TW" altLang="en-US" sz="2800" b="0" kern="1200" dirty="0">
                <a:solidFill>
                  <a:srgbClr val="FFC000"/>
                </a:solidFill>
                <a:latin typeface="華康儷粗圓" pitchFamily="49" charset="-120"/>
                <a:ea typeface="華康儷粗圓" pitchFamily="49" charset="-120"/>
              </a:endParaRPr>
            </a:p>
          </p:txBody>
        </p:sp>
        <p:sp>
          <p:nvSpPr>
            <p:cNvPr id="8" name="橢圓 7"/>
            <p:cNvSpPr/>
            <p:nvPr/>
          </p:nvSpPr>
          <p:spPr>
            <a:xfrm>
              <a:off x="1158884" y="1884348"/>
              <a:ext cx="650037" cy="650037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手繪多邊形 8"/>
            <p:cNvSpPr/>
            <p:nvPr/>
          </p:nvSpPr>
          <p:spPr>
            <a:xfrm>
              <a:off x="1741973" y="2729283"/>
              <a:ext cx="6858091" cy="520030"/>
            </a:xfrm>
            <a:custGeom>
              <a:avLst/>
              <a:gdLst>
                <a:gd name="connsiteX0" fmla="*/ 0 w 6858091"/>
                <a:gd name="connsiteY0" fmla="*/ 0 h 520030"/>
                <a:gd name="connsiteX1" fmla="*/ 6858091 w 6858091"/>
                <a:gd name="connsiteY1" fmla="*/ 0 h 520030"/>
                <a:gd name="connsiteX2" fmla="*/ 6858091 w 6858091"/>
                <a:gd name="connsiteY2" fmla="*/ 520030 h 520030"/>
                <a:gd name="connsiteX3" fmla="*/ 0 w 6858091"/>
                <a:gd name="connsiteY3" fmla="*/ 520030 h 520030"/>
                <a:gd name="connsiteX4" fmla="*/ 0 w 6858091"/>
                <a:gd name="connsiteY4" fmla="*/ 0 h 520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58091" h="520030">
                  <a:moveTo>
                    <a:pt x="0" y="0"/>
                  </a:moveTo>
                  <a:lnTo>
                    <a:pt x="6858091" y="0"/>
                  </a:lnTo>
                  <a:lnTo>
                    <a:pt x="6858091" y="520030"/>
                  </a:lnTo>
                  <a:lnTo>
                    <a:pt x="0" y="5200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rgbClr r="0" g="0" b="0"/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12774" tIns="71120" rIns="71120" bIns="71120" numCol="1" spcCol="1270" anchor="ctr" anchorCtr="0">
              <a:noAutofit/>
            </a:bodyPr>
            <a:lstStyle/>
            <a:p>
              <a:pPr lvl="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2800" b="1" kern="1200" smtClean="0">
                  <a:solidFill>
                    <a:schemeClr val="bg1"/>
                  </a:solidFill>
                  <a:latin typeface="Adobe 繁黑體 Std B" pitchFamily="34" charset="-120"/>
                  <a:ea typeface="Adobe 繁黑體 Std B" pitchFamily="34" charset="-120"/>
                </a:rPr>
                <a:t>適性輔導</a:t>
              </a:r>
              <a:r>
                <a:rPr lang="zh-TW" altLang="en-US" sz="2800" b="1" kern="120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dobe 繁黑體 Std B" pitchFamily="34" charset="-120"/>
                  <a:ea typeface="Adobe 繁黑體 Std B" pitchFamily="34" charset="-120"/>
                </a:rPr>
                <a:t>服務體系</a:t>
              </a:r>
              <a:endParaRPr lang="zh-TW" altLang="en-US" sz="2800" b="0" kern="1200" dirty="0" smtClean="0">
                <a:solidFill>
                  <a:srgbClr val="FFC000"/>
                </a:solidFill>
                <a:latin typeface="華康儷粗圓" pitchFamily="49" charset="-120"/>
                <a:ea typeface="華康儷粗圓" pitchFamily="49" charset="-120"/>
              </a:endParaRPr>
            </a:p>
          </p:txBody>
        </p:sp>
        <p:sp>
          <p:nvSpPr>
            <p:cNvPr id="10" name="橢圓 9"/>
            <p:cNvSpPr/>
            <p:nvPr/>
          </p:nvSpPr>
          <p:spPr>
            <a:xfrm>
              <a:off x="1416954" y="2664279"/>
              <a:ext cx="650037" cy="650037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手繪多邊形 19"/>
            <p:cNvSpPr/>
            <p:nvPr/>
          </p:nvSpPr>
          <p:spPr>
            <a:xfrm>
              <a:off x="1824372" y="3509786"/>
              <a:ext cx="6775692" cy="520030"/>
            </a:xfrm>
            <a:custGeom>
              <a:avLst/>
              <a:gdLst>
                <a:gd name="connsiteX0" fmla="*/ 0 w 6775692"/>
                <a:gd name="connsiteY0" fmla="*/ 0 h 520030"/>
                <a:gd name="connsiteX1" fmla="*/ 6775692 w 6775692"/>
                <a:gd name="connsiteY1" fmla="*/ 0 h 520030"/>
                <a:gd name="connsiteX2" fmla="*/ 6775692 w 6775692"/>
                <a:gd name="connsiteY2" fmla="*/ 520030 h 520030"/>
                <a:gd name="connsiteX3" fmla="*/ 0 w 6775692"/>
                <a:gd name="connsiteY3" fmla="*/ 520030 h 520030"/>
                <a:gd name="connsiteX4" fmla="*/ 0 w 6775692"/>
                <a:gd name="connsiteY4" fmla="*/ 0 h 520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75692" h="520030">
                  <a:moveTo>
                    <a:pt x="0" y="0"/>
                  </a:moveTo>
                  <a:lnTo>
                    <a:pt x="6775692" y="0"/>
                  </a:lnTo>
                  <a:lnTo>
                    <a:pt x="6775692" y="520030"/>
                  </a:lnTo>
                  <a:lnTo>
                    <a:pt x="0" y="5200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rgbClr r="0" g="0" b="0"/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12774" tIns="71120" rIns="71120" bIns="71120" numCol="1" spcCol="1270" anchor="ctr" anchorCtr="0">
              <a:noAutofit/>
            </a:bodyPr>
            <a:lstStyle/>
            <a:p>
              <a:pPr lvl="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2800" b="1" kern="120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適性</a:t>
              </a:r>
              <a:r>
                <a:rPr lang="zh-TW" altLang="en-US" sz="2800" b="1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輔導內涵</a:t>
              </a:r>
              <a:endParaRPr lang="zh-TW" altLang="en-US" sz="2800" b="0" kern="1200" dirty="0" smtClean="0">
                <a:solidFill>
                  <a:srgbClr val="FFFF99"/>
                </a:solidFill>
                <a:latin typeface="華康儷粗圓" pitchFamily="49" charset="-120"/>
                <a:ea typeface="華康儷粗圓" pitchFamily="49" charset="-120"/>
              </a:endParaRPr>
            </a:p>
          </p:txBody>
        </p:sp>
        <p:sp>
          <p:nvSpPr>
            <p:cNvPr id="21" name="橢圓 20"/>
            <p:cNvSpPr/>
            <p:nvPr/>
          </p:nvSpPr>
          <p:spPr>
            <a:xfrm>
              <a:off x="1499353" y="3444782"/>
              <a:ext cx="650037" cy="650037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手繪多邊形 21"/>
            <p:cNvSpPr/>
            <p:nvPr/>
          </p:nvSpPr>
          <p:spPr>
            <a:xfrm>
              <a:off x="1741973" y="4290289"/>
              <a:ext cx="6858091" cy="520030"/>
            </a:xfrm>
            <a:custGeom>
              <a:avLst/>
              <a:gdLst>
                <a:gd name="connsiteX0" fmla="*/ 0 w 6858091"/>
                <a:gd name="connsiteY0" fmla="*/ 0 h 520030"/>
                <a:gd name="connsiteX1" fmla="*/ 6858091 w 6858091"/>
                <a:gd name="connsiteY1" fmla="*/ 0 h 520030"/>
                <a:gd name="connsiteX2" fmla="*/ 6858091 w 6858091"/>
                <a:gd name="connsiteY2" fmla="*/ 520030 h 520030"/>
                <a:gd name="connsiteX3" fmla="*/ 0 w 6858091"/>
                <a:gd name="connsiteY3" fmla="*/ 520030 h 520030"/>
                <a:gd name="connsiteX4" fmla="*/ 0 w 6858091"/>
                <a:gd name="connsiteY4" fmla="*/ 0 h 520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58091" h="520030">
                  <a:moveTo>
                    <a:pt x="0" y="0"/>
                  </a:moveTo>
                  <a:lnTo>
                    <a:pt x="6858091" y="0"/>
                  </a:lnTo>
                  <a:lnTo>
                    <a:pt x="6858091" y="520030"/>
                  </a:lnTo>
                  <a:lnTo>
                    <a:pt x="0" y="5200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rgbClr r="0" g="0" b="0"/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12774" tIns="71120" rIns="71120" bIns="71120" numCol="1" spcCol="1270" anchor="ctr" anchorCtr="0">
              <a:noAutofit/>
            </a:bodyPr>
            <a:lstStyle/>
            <a:p>
              <a:pPr lvl="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2800" b="1" kern="1200" smtClean="0">
                  <a:solidFill>
                    <a:schemeClr val="bg1"/>
                  </a:solidFill>
                  <a:latin typeface="Adobe 繁黑體 Std B" pitchFamily="34" charset="-120"/>
                  <a:ea typeface="Adobe 繁黑體 Std B" pitchFamily="34" charset="-120"/>
                </a:rPr>
                <a:t>學生志願選填</a:t>
              </a:r>
              <a:r>
                <a:rPr lang="zh-TW" altLang="en-US" sz="2800" b="1" kern="120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dobe 繁黑體 Std B" pitchFamily="34" charset="-120"/>
                  <a:ea typeface="Adobe 繁黑體 Std B" pitchFamily="34" charset="-120"/>
                </a:rPr>
                <a:t>試探後輔導作為</a:t>
              </a:r>
              <a:r>
                <a:rPr lang="zh-TW" altLang="en-US" sz="2800" b="1" kern="1200" smtClean="0">
                  <a:solidFill>
                    <a:schemeClr val="bg1"/>
                  </a:solidFill>
                  <a:latin typeface="Adobe 繁黑體 Std B" pitchFamily="34" charset="-120"/>
                  <a:ea typeface="Adobe 繁黑體 Std B" pitchFamily="34" charset="-120"/>
                </a:rPr>
                <a:t>說明</a:t>
              </a:r>
              <a:endParaRPr lang="en-US" altLang="zh-TW" sz="2800" b="1" kern="1200" dirty="0" smtClean="0">
                <a:solidFill>
                  <a:schemeClr val="bg1"/>
                </a:solidFill>
                <a:latin typeface="Adobe 繁黑體 Std B" pitchFamily="34" charset="-120"/>
                <a:ea typeface="Adobe 繁黑體 Std B" pitchFamily="34" charset="-120"/>
              </a:endParaRPr>
            </a:p>
          </p:txBody>
        </p:sp>
        <p:sp>
          <p:nvSpPr>
            <p:cNvPr id="23" name="橢圓 22"/>
            <p:cNvSpPr/>
            <p:nvPr/>
          </p:nvSpPr>
          <p:spPr>
            <a:xfrm>
              <a:off x="1416954" y="4225285"/>
              <a:ext cx="650037" cy="650037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4" name="手繪多邊形 23"/>
            <p:cNvSpPr/>
            <p:nvPr/>
          </p:nvSpPr>
          <p:spPr>
            <a:xfrm>
              <a:off x="1483903" y="5070220"/>
              <a:ext cx="7116161" cy="520030"/>
            </a:xfrm>
            <a:custGeom>
              <a:avLst/>
              <a:gdLst>
                <a:gd name="connsiteX0" fmla="*/ 0 w 7116161"/>
                <a:gd name="connsiteY0" fmla="*/ 0 h 520030"/>
                <a:gd name="connsiteX1" fmla="*/ 7116161 w 7116161"/>
                <a:gd name="connsiteY1" fmla="*/ 0 h 520030"/>
                <a:gd name="connsiteX2" fmla="*/ 7116161 w 7116161"/>
                <a:gd name="connsiteY2" fmla="*/ 520030 h 520030"/>
                <a:gd name="connsiteX3" fmla="*/ 0 w 7116161"/>
                <a:gd name="connsiteY3" fmla="*/ 520030 h 520030"/>
                <a:gd name="connsiteX4" fmla="*/ 0 w 7116161"/>
                <a:gd name="connsiteY4" fmla="*/ 0 h 520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16161" h="520030">
                  <a:moveTo>
                    <a:pt x="0" y="0"/>
                  </a:moveTo>
                  <a:lnTo>
                    <a:pt x="7116161" y="0"/>
                  </a:lnTo>
                  <a:lnTo>
                    <a:pt x="7116161" y="520030"/>
                  </a:lnTo>
                  <a:lnTo>
                    <a:pt x="0" y="5200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rgbClr r="0" g="0" b="0"/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12774" tIns="71120" rIns="71120" bIns="71120" numCol="1" spcCol="1270" anchor="ctr" anchorCtr="0">
              <a:noAutofit/>
            </a:bodyPr>
            <a:lstStyle/>
            <a:p>
              <a:pPr lvl="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2800" b="1" kern="12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dobe 繁黑體 Std B" pitchFamily="34" charset="-120"/>
                  <a:ea typeface="Adobe 繁黑體 Std B" pitchFamily="34" charset="-120"/>
                </a:rPr>
                <a:t>志願選填試探</a:t>
              </a:r>
              <a:r>
                <a:rPr lang="zh-TW" altLang="en-US" sz="2800" b="1" kern="12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dobe 繁黑體 Std B" pitchFamily="34" charset="-120"/>
                  <a:ea typeface="Adobe 繁黑體 Std B" pitchFamily="34" charset="-120"/>
                </a:rPr>
                <a:t>重要輔導策略問答集</a:t>
              </a:r>
              <a:endParaRPr lang="en-US" altLang="zh-TW" sz="2800" b="1" kern="1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itchFamily="34" charset="-120"/>
                <a:ea typeface="Adobe 繁黑體 Std B" pitchFamily="34" charset="-120"/>
              </a:endParaRPr>
            </a:p>
          </p:txBody>
        </p:sp>
        <p:sp>
          <p:nvSpPr>
            <p:cNvPr id="25" name="橢圓 24"/>
            <p:cNvSpPr/>
            <p:nvPr/>
          </p:nvSpPr>
          <p:spPr>
            <a:xfrm>
              <a:off x="1158884" y="5005216"/>
              <a:ext cx="650037" cy="650037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6" name="手繪多邊形 25"/>
            <p:cNvSpPr/>
            <p:nvPr/>
          </p:nvSpPr>
          <p:spPr>
            <a:xfrm>
              <a:off x="1012969" y="5850723"/>
              <a:ext cx="7587095" cy="520030"/>
            </a:xfrm>
            <a:custGeom>
              <a:avLst/>
              <a:gdLst>
                <a:gd name="connsiteX0" fmla="*/ 0 w 7587095"/>
                <a:gd name="connsiteY0" fmla="*/ 0 h 520030"/>
                <a:gd name="connsiteX1" fmla="*/ 7587095 w 7587095"/>
                <a:gd name="connsiteY1" fmla="*/ 0 h 520030"/>
                <a:gd name="connsiteX2" fmla="*/ 7587095 w 7587095"/>
                <a:gd name="connsiteY2" fmla="*/ 520030 h 520030"/>
                <a:gd name="connsiteX3" fmla="*/ 0 w 7587095"/>
                <a:gd name="connsiteY3" fmla="*/ 520030 h 520030"/>
                <a:gd name="connsiteX4" fmla="*/ 0 w 7587095"/>
                <a:gd name="connsiteY4" fmla="*/ 0 h 520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87095" h="520030">
                  <a:moveTo>
                    <a:pt x="0" y="0"/>
                  </a:moveTo>
                  <a:lnTo>
                    <a:pt x="7587095" y="0"/>
                  </a:lnTo>
                  <a:lnTo>
                    <a:pt x="7587095" y="520030"/>
                  </a:lnTo>
                  <a:lnTo>
                    <a:pt x="0" y="5200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rgbClr r="0" g="0" b="0"/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12774" tIns="71120" rIns="71120" bIns="71120" numCol="1" spcCol="1270" anchor="ctr" anchorCtr="0">
              <a:noAutofit/>
            </a:bodyPr>
            <a:lstStyle/>
            <a:p>
              <a:pPr lvl="0" algn="l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2800" b="1" kern="120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dobe 繁黑體 Std B" pitchFamily="34" charset="-120"/>
                  <a:ea typeface="Adobe 繁黑體 Std B" pitchFamily="34" charset="-120"/>
                </a:rPr>
                <a:t>結語</a:t>
              </a:r>
              <a:endParaRPr lang="zh-TW" altLang="en-US" sz="2800" b="0" kern="12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7" name="橢圓 26"/>
            <p:cNvSpPr/>
            <p:nvPr/>
          </p:nvSpPr>
          <p:spPr>
            <a:xfrm>
              <a:off x="687950" y="5785719"/>
              <a:ext cx="650037" cy="650037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13" name="文字方塊 12"/>
          <p:cNvSpPr txBox="1"/>
          <p:nvPr/>
        </p:nvSpPr>
        <p:spPr>
          <a:xfrm>
            <a:off x="1221679" y="2064512"/>
            <a:ext cx="5261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000" dirty="0" smtClean="0">
                <a:solidFill>
                  <a:srgbClr val="0070C0"/>
                </a:solidFill>
                <a:latin typeface="Arial Black" pitchFamily="34" charset="0"/>
              </a:rPr>
              <a:t>1</a:t>
            </a:r>
            <a:endParaRPr lang="zh-TW" altLang="en-US" sz="4000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1471152" y="2793122"/>
            <a:ext cx="5261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000" dirty="0" smtClean="0">
                <a:solidFill>
                  <a:srgbClr val="0070C0"/>
                </a:solidFill>
                <a:latin typeface="Arial Black" pitchFamily="34" charset="0"/>
              </a:rPr>
              <a:t>2</a:t>
            </a:r>
            <a:endParaRPr lang="zh-TW" altLang="en-US" sz="4000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1559470" y="3573016"/>
            <a:ext cx="5261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000" dirty="0" smtClean="0">
                <a:solidFill>
                  <a:srgbClr val="0070C0"/>
                </a:solidFill>
                <a:latin typeface="Arial Black" pitchFamily="34" charset="0"/>
              </a:rPr>
              <a:t>3</a:t>
            </a:r>
            <a:endParaRPr lang="zh-TW" altLang="en-US" sz="4000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1443919" y="4365104"/>
            <a:ext cx="5261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000" dirty="0" smtClean="0">
                <a:solidFill>
                  <a:srgbClr val="0070C0"/>
                </a:solidFill>
                <a:latin typeface="Arial Black" pitchFamily="34" charset="0"/>
              </a:rPr>
              <a:t>4</a:t>
            </a:r>
            <a:endParaRPr lang="zh-TW" altLang="en-US" sz="4000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1221679" y="5157192"/>
            <a:ext cx="5261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000" dirty="0" smtClean="0">
                <a:solidFill>
                  <a:srgbClr val="0070C0"/>
                </a:solidFill>
                <a:latin typeface="Arial Black" pitchFamily="34" charset="0"/>
              </a:rPr>
              <a:t>5</a:t>
            </a:r>
            <a:endParaRPr lang="zh-TW" altLang="en-US" sz="4000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752576" y="5961474"/>
            <a:ext cx="5261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000" dirty="0" smtClean="0">
                <a:solidFill>
                  <a:srgbClr val="0070C0"/>
                </a:solidFill>
                <a:latin typeface="Arial Black" pitchFamily="34" charset="0"/>
              </a:rPr>
              <a:t>6</a:t>
            </a:r>
            <a:endParaRPr lang="zh-TW" altLang="en-US" sz="4000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752576" y="1280954"/>
            <a:ext cx="5261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4000" dirty="0" smtClean="0">
                <a:solidFill>
                  <a:srgbClr val="0070C0"/>
                </a:solidFill>
                <a:latin typeface="Arial Black" pitchFamily="34" charset="0"/>
              </a:rPr>
              <a:t>0</a:t>
            </a:r>
            <a:endParaRPr lang="zh-TW" altLang="en-US" sz="4000" dirty="0">
              <a:solidFill>
                <a:srgbClr val="0070C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9482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6000">
        <p14:prism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圓角矩形 29"/>
          <p:cNvSpPr/>
          <p:nvPr/>
        </p:nvSpPr>
        <p:spPr>
          <a:xfrm flipV="1">
            <a:off x="179512" y="2287720"/>
            <a:ext cx="8784976" cy="4453648"/>
          </a:xfrm>
          <a:prstGeom prst="roundRect">
            <a:avLst>
              <a:gd name="adj" fmla="val 2191"/>
            </a:avLst>
          </a:prstGeom>
          <a:gradFill>
            <a:gsLst>
              <a:gs pos="0">
                <a:srgbClr val="1A0001"/>
              </a:gs>
              <a:gs pos="50000">
                <a:srgbClr val="992151"/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1909" y="1412777"/>
            <a:ext cx="3788147" cy="5359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/>
          </a:blip>
          <a:srcRect l="35149" t="12247" r="33805" b="10250"/>
          <a:stretch/>
        </p:blipFill>
        <p:spPr bwMode="auto">
          <a:xfrm>
            <a:off x="1043958" y="1412776"/>
            <a:ext cx="3816424" cy="5359115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</p:pic>
      <p:pic>
        <p:nvPicPr>
          <p:cNvPr id="61445" name="圖片 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7950" y="4724400"/>
            <a:ext cx="1511300" cy="194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橢圓形圖說文字 8"/>
          <p:cNvSpPr/>
          <p:nvPr/>
        </p:nvSpPr>
        <p:spPr bwMode="auto">
          <a:xfrm>
            <a:off x="1655763" y="1911350"/>
            <a:ext cx="3600450" cy="3513138"/>
          </a:xfrm>
          <a:prstGeom prst="wedgeEllipseCallout">
            <a:avLst>
              <a:gd name="adj1" fmla="val -41520"/>
              <a:gd name="adj2" fmla="val 50019"/>
            </a:avLst>
          </a:prstGeom>
          <a:solidFill>
            <a:srgbClr val="CCECFF"/>
          </a:solidFill>
          <a:ln w="38100" cap="flat" cmpd="sng" algn="ctr">
            <a:solidFill>
              <a:srgbClr val="00B0F0"/>
            </a:solidFill>
            <a:prstDash val="dash"/>
            <a:round/>
            <a:headEnd type="none" w="med" len="med"/>
            <a:tailEnd type="none" w="med" len="med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lIns="18000" tIns="18000" rIns="18000" bIns="18000" anchor="ctr">
            <a:spAutoFit/>
          </a:bodyPr>
          <a:lstStyle/>
          <a:p>
            <a:pPr>
              <a:lnSpc>
                <a:spcPts val="2400"/>
              </a:lnSpc>
              <a:defRPr/>
            </a:pP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參考國中學生生涯輔導紀錄手冊資料，親師生一起討論，</a:t>
            </a:r>
            <a:r>
              <a:rPr lang="zh-TW" altLang="en-US" sz="2400" b="1" dirty="0">
                <a:latin typeface="標楷體" pitchFamily="65" charset="-120"/>
                <a:ea typeface="標楷體" pitchFamily="65" charset="-120"/>
              </a:rPr>
              <a:t>依據</a:t>
            </a:r>
            <a:r>
              <a:rPr lang="zh-TW" altLang="en-US" sz="24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學生學習表現、專長、興趣</a:t>
            </a:r>
            <a:r>
              <a:rPr lang="zh-TW" altLang="en-US" sz="2400" b="1" dirty="0">
                <a:latin typeface="標楷體" pitchFamily="65" charset="-120"/>
                <a:ea typeface="標楷體" pitchFamily="65" charset="-120"/>
              </a:rPr>
              <a:t>等，並且考量想</a:t>
            </a:r>
            <a:r>
              <a:rPr lang="zh-TW" altLang="en-US" sz="24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升讀學校的入學條件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，初步完成個人升學規劃。</a:t>
            </a:r>
          </a:p>
        </p:txBody>
      </p:sp>
      <p:grpSp>
        <p:nvGrpSpPr>
          <p:cNvPr id="61447" name="群組 14"/>
          <p:cNvGrpSpPr>
            <a:grpSpLocks/>
          </p:cNvGrpSpPr>
          <p:nvPr/>
        </p:nvGrpSpPr>
        <p:grpSpPr bwMode="auto">
          <a:xfrm>
            <a:off x="2411413" y="44450"/>
            <a:ext cx="2481262" cy="361950"/>
            <a:chOff x="2411760" y="44624"/>
            <a:chExt cx="2480725" cy="361199"/>
          </a:xfrm>
        </p:grpSpPr>
        <p:sp>
          <p:nvSpPr>
            <p:cNvPr id="16" name="橢圓 15"/>
            <p:cNvSpPr/>
            <p:nvPr/>
          </p:nvSpPr>
          <p:spPr>
            <a:xfrm>
              <a:off x="3275856" y="44624"/>
              <a:ext cx="360040" cy="36004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A50021"/>
              </a:solidFill>
            </a:ln>
            <a:effectLst>
              <a:glow rad="63500">
                <a:schemeClr val="bg1">
                  <a:alpha val="55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sz="2400" dirty="0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</a:t>
              </a:r>
              <a:endParaRPr lang="zh-TW" altLang="en-US" sz="24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7" name="橢圓 16"/>
            <p:cNvSpPr/>
            <p:nvPr/>
          </p:nvSpPr>
          <p:spPr>
            <a:xfrm>
              <a:off x="2835530" y="44624"/>
              <a:ext cx="360285" cy="359615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 w="9525">
              <a:solidFill>
                <a:srgbClr val="A500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sz="2400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</a:t>
              </a:r>
              <a:endParaRPr lang="zh-TW" alt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8" name="橢圓 17"/>
            <p:cNvSpPr/>
            <p:nvPr/>
          </p:nvSpPr>
          <p:spPr>
            <a:xfrm>
              <a:off x="3708466" y="44624"/>
              <a:ext cx="358697" cy="359615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 w="9525">
              <a:solidFill>
                <a:srgbClr val="A500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sz="2400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4</a:t>
              </a:r>
              <a:endParaRPr lang="zh-TW" alt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9" name="橢圓 18"/>
            <p:cNvSpPr/>
            <p:nvPr/>
          </p:nvSpPr>
          <p:spPr>
            <a:xfrm>
              <a:off x="2411760" y="46209"/>
              <a:ext cx="360284" cy="359614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 w="9525">
              <a:solidFill>
                <a:srgbClr val="A500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sz="2400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</a:t>
              </a:r>
              <a:endParaRPr lang="zh-TW" alt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0" name="橢圓 19"/>
            <p:cNvSpPr/>
            <p:nvPr/>
          </p:nvSpPr>
          <p:spPr>
            <a:xfrm>
              <a:off x="4108430" y="44624"/>
              <a:ext cx="360285" cy="359615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 w="9525">
              <a:solidFill>
                <a:srgbClr val="A500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sz="2400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5</a:t>
              </a:r>
              <a:endParaRPr lang="zh-TW" alt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1" name="橢圓 20"/>
            <p:cNvSpPr/>
            <p:nvPr/>
          </p:nvSpPr>
          <p:spPr>
            <a:xfrm>
              <a:off x="4532201" y="44624"/>
              <a:ext cx="360284" cy="359615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 w="9525">
              <a:solidFill>
                <a:srgbClr val="A500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sz="2400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6</a:t>
              </a:r>
              <a:endParaRPr lang="zh-TW" alt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61448" name="矩形 21"/>
          <p:cNvSpPr>
            <a:spLocks noChangeArrowheads="1"/>
          </p:cNvSpPr>
          <p:nvPr/>
        </p:nvSpPr>
        <p:spPr bwMode="auto">
          <a:xfrm>
            <a:off x="4910138" y="44450"/>
            <a:ext cx="172354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 sz="2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適性輔導內涵</a:t>
            </a:r>
          </a:p>
        </p:txBody>
      </p:sp>
      <p:sp>
        <p:nvSpPr>
          <p:cNvPr id="61449" name="矩形 6"/>
          <p:cNvSpPr>
            <a:spLocks noChangeArrowheads="1"/>
          </p:cNvSpPr>
          <p:nvPr/>
        </p:nvSpPr>
        <p:spPr bwMode="auto">
          <a:xfrm>
            <a:off x="0" y="692150"/>
            <a:ext cx="9144000" cy="649288"/>
          </a:xfrm>
          <a:prstGeom prst="rect">
            <a:avLst/>
          </a:prstGeom>
          <a:solidFill>
            <a:srgbClr val="800080"/>
          </a:solidFill>
          <a:ln w="25400" algn="ctr">
            <a:noFill/>
            <a:round/>
            <a:headEnd/>
            <a:tailEnd/>
          </a:ln>
        </p:spPr>
        <p:txBody>
          <a:bodyPr anchor="ctr"/>
          <a:lstStyle/>
          <a:p>
            <a:pPr marL="165100" indent="-165100" algn="just"/>
            <a:r>
              <a:rPr lang="zh-TW" altLang="en-US" sz="2800" b="1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國中學生生涯輔導紀錄手冊</a:t>
            </a:r>
            <a:r>
              <a:rPr lang="en-US" altLang="zh-TW" sz="2800" b="1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-</a:t>
            </a:r>
            <a:r>
              <a:rPr lang="zh-TW" altLang="en-US" sz="2800" b="1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生涯發展規劃書</a:t>
            </a:r>
            <a:r>
              <a:rPr lang="en-US" altLang="zh-TW" sz="2800" b="1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(103</a:t>
            </a:r>
            <a:r>
              <a:rPr lang="zh-TW" altLang="en-US" sz="2800" b="1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年</a:t>
            </a:r>
            <a:r>
              <a:rPr lang="en-US" altLang="zh-TW" sz="2800" b="1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5</a:t>
            </a:r>
            <a:r>
              <a:rPr lang="zh-TW" altLang="en-US" sz="2800" b="1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月底</a:t>
            </a:r>
            <a:r>
              <a:rPr lang="en-US" altLang="zh-TW" sz="2800" b="1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)</a:t>
            </a:r>
            <a:endParaRPr lang="zh-TW" altLang="zh-TW" sz="2800" b="1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5" name="群組 4"/>
          <p:cNvGrpSpPr/>
          <p:nvPr/>
        </p:nvGrpSpPr>
        <p:grpSpPr>
          <a:xfrm>
            <a:off x="5246070" y="3284984"/>
            <a:ext cx="913429" cy="2699556"/>
            <a:chOff x="3774281" y="1606983"/>
            <a:chExt cx="1030865" cy="3636530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4281" y="1606983"/>
              <a:ext cx="1028700" cy="3629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圓角矩形 1"/>
            <p:cNvSpPr/>
            <p:nvPr/>
          </p:nvSpPr>
          <p:spPr bwMode="auto">
            <a:xfrm>
              <a:off x="3809635" y="1614488"/>
              <a:ext cx="995511" cy="3629025"/>
            </a:xfrm>
            <a:prstGeom prst="roundRect">
              <a:avLst/>
            </a:prstGeom>
            <a:noFill/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>
              <a:prstShdw prst="shdw17" dist="17961" dir="2700000">
                <a:schemeClr val="tx1">
                  <a:gamma/>
                  <a:shade val="60000"/>
                  <a:invGamma/>
                </a:schemeClr>
              </a:prst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新細明體" pitchFamily="18" charset="-12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6000">
        <p14:prism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圓角矩形 76"/>
          <p:cNvSpPr/>
          <p:nvPr/>
        </p:nvSpPr>
        <p:spPr>
          <a:xfrm flipV="1">
            <a:off x="179512" y="2287720"/>
            <a:ext cx="8784976" cy="4453648"/>
          </a:xfrm>
          <a:prstGeom prst="roundRect">
            <a:avLst>
              <a:gd name="adj" fmla="val 2191"/>
            </a:avLst>
          </a:prstGeom>
          <a:gradFill>
            <a:gsLst>
              <a:gs pos="0">
                <a:srgbClr val="1A0001"/>
              </a:gs>
              <a:gs pos="50000">
                <a:srgbClr val="992151"/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grpSp>
        <p:nvGrpSpPr>
          <p:cNvPr id="14" name="群組 13"/>
          <p:cNvGrpSpPr>
            <a:grpSpLocks/>
          </p:cNvGrpSpPr>
          <p:nvPr/>
        </p:nvGrpSpPr>
        <p:grpSpPr bwMode="auto">
          <a:xfrm>
            <a:off x="468313" y="1125538"/>
            <a:ext cx="8207375" cy="5472112"/>
            <a:chOff x="468313" y="1460500"/>
            <a:chExt cx="8223250" cy="5186363"/>
          </a:xfrm>
        </p:grpSpPr>
        <p:grpSp>
          <p:nvGrpSpPr>
            <p:cNvPr id="63506" name="群組 49"/>
            <p:cNvGrpSpPr>
              <a:grpSpLocks/>
            </p:cNvGrpSpPr>
            <p:nvPr/>
          </p:nvGrpSpPr>
          <p:grpSpPr bwMode="auto">
            <a:xfrm>
              <a:off x="468313" y="1460500"/>
              <a:ext cx="8223250" cy="5186363"/>
              <a:chOff x="33757" y="487870"/>
              <a:chExt cx="9002739" cy="5920028"/>
            </a:xfrm>
          </p:grpSpPr>
          <p:pic>
            <p:nvPicPr>
              <p:cNvPr id="63515" name="Picture 2" descr="0419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644612" y="3953801"/>
                <a:ext cx="3763592" cy="18881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1" name="矩形 20"/>
              <p:cNvSpPr/>
              <p:nvPr/>
            </p:nvSpPr>
            <p:spPr bwMode="auto">
              <a:xfrm>
                <a:off x="35498" y="5904688"/>
                <a:ext cx="4464801" cy="503210"/>
              </a:xfrm>
              <a:prstGeom prst="rect">
                <a:avLst/>
              </a:prstGeom>
              <a:gradFill>
                <a:gsLst>
                  <a:gs pos="0">
                    <a:srgbClr val="FFFF00"/>
                  </a:gs>
                  <a:gs pos="100000">
                    <a:srgbClr val="FFC000"/>
                  </a:gs>
                </a:gsLst>
                <a:lin ang="0" scaled="0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</a:schemeClr>
                </a:prstShdw>
              </a:effectLst>
            </p:spPr>
            <p:txBody>
              <a:bodyPr/>
              <a:lstStyle/>
              <a:p>
                <a:pPr algn="ctr">
                  <a:defRPr/>
                </a:pPr>
                <a:r>
                  <a:rPr lang="zh-TW" altLang="en-US" sz="2000" dirty="0">
                    <a:latin typeface="標楷體" pitchFamily="65" charset="-120"/>
                    <a:ea typeface="標楷體" pitchFamily="65" charset="-120"/>
                  </a:rPr>
                  <a:t>進高中</a:t>
                </a:r>
              </a:p>
            </p:txBody>
          </p:sp>
          <p:sp>
            <p:nvSpPr>
              <p:cNvPr id="22" name="矩形 21"/>
              <p:cNvSpPr/>
              <p:nvPr/>
            </p:nvSpPr>
            <p:spPr bwMode="auto">
              <a:xfrm>
                <a:off x="4500299" y="5904688"/>
                <a:ext cx="4536197" cy="503210"/>
              </a:xfrm>
              <a:prstGeom prst="rect">
                <a:avLst/>
              </a:prstGeom>
              <a:gradFill>
                <a:gsLst>
                  <a:gs pos="0">
                    <a:schemeClr val="tx2">
                      <a:lumMod val="60000"/>
                      <a:lumOff val="4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lumMod val="40000"/>
                      <a:lumOff val="60000"/>
                    </a:schemeClr>
                  </a:gs>
                </a:gsLst>
                <a:lin ang="0" scaled="0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</a:schemeClr>
                </a:prstShdw>
              </a:effectLst>
            </p:spPr>
            <p:txBody>
              <a:bodyPr/>
              <a:lstStyle/>
              <a:p>
                <a:pPr algn="ctr">
                  <a:defRPr/>
                </a:pPr>
                <a:r>
                  <a:rPr lang="zh-TW" altLang="en-US" sz="2000" dirty="0">
                    <a:latin typeface="標楷體" pitchFamily="65" charset="-120"/>
                    <a:ea typeface="標楷體" pitchFamily="65" charset="-120"/>
                  </a:rPr>
                  <a:t>選技職</a:t>
                </a:r>
              </a:p>
            </p:txBody>
          </p:sp>
          <p:sp>
            <p:nvSpPr>
              <p:cNvPr id="23" name="向上箭號 2"/>
              <p:cNvSpPr/>
              <p:nvPr/>
            </p:nvSpPr>
            <p:spPr bwMode="auto">
              <a:xfrm>
                <a:off x="3363203" y="1483987"/>
                <a:ext cx="2272451" cy="4393221"/>
              </a:xfrm>
              <a:custGeom>
                <a:avLst/>
                <a:gdLst>
                  <a:gd name="connsiteX0" fmla="*/ 0 w 2592288"/>
                  <a:gd name="connsiteY0" fmla="*/ 1246709 h 4392488"/>
                  <a:gd name="connsiteX1" fmla="*/ 1296144 w 2592288"/>
                  <a:gd name="connsiteY1" fmla="*/ 0 h 4392488"/>
                  <a:gd name="connsiteX2" fmla="*/ 2592288 w 2592288"/>
                  <a:gd name="connsiteY2" fmla="*/ 1246709 h 4392488"/>
                  <a:gd name="connsiteX3" fmla="*/ 1944216 w 2592288"/>
                  <a:gd name="connsiteY3" fmla="*/ 1246709 h 4392488"/>
                  <a:gd name="connsiteX4" fmla="*/ 1944216 w 2592288"/>
                  <a:gd name="connsiteY4" fmla="*/ 4392488 h 4392488"/>
                  <a:gd name="connsiteX5" fmla="*/ 648072 w 2592288"/>
                  <a:gd name="connsiteY5" fmla="*/ 4392488 h 4392488"/>
                  <a:gd name="connsiteX6" fmla="*/ 648072 w 2592288"/>
                  <a:gd name="connsiteY6" fmla="*/ 1246709 h 4392488"/>
                  <a:gd name="connsiteX7" fmla="*/ 0 w 2592288"/>
                  <a:gd name="connsiteY7" fmla="*/ 1246709 h 4392488"/>
                  <a:gd name="connsiteX0" fmla="*/ 0 w 2431650"/>
                  <a:gd name="connsiteY0" fmla="*/ 1259066 h 4392488"/>
                  <a:gd name="connsiteX1" fmla="*/ 1135506 w 2431650"/>
                  <a:gd name="connsiteY1" fmla="*/ 0 h 4392488"/>
                  <a:gd name="connsiteX2" fmla="*/ 2431650 w 2431650"/>
                  <a:gd name="connsiteY2" fmla="*/ 1246709 h 4392488"/>
                  <a:gd name="connsiteX3" fmla="*/ 1783578 w 2431650"/>
                  <a:gd name="connsiteY3" fmla="*/ 1246709 h 4392488"/>
                  <a:gd name="connsiteX4" fmla="*/ 1783578 w 2431650"/>
                  <a:gd name="connsiteY4" fmla="*/ 4392488 h 4392488"/>
                  <a:gd name="connsiteX5" fmla="*/ 487434 w 2431650"/>
                  <a:gd name="connsiteY5" fmla="*/ 4392488 h 4392488"/>
                  <a:gd name="connsiteX6" fmla="*/ 487434 w 2431650"/>
                  <a:gd name="connsiteY6" fmla="*/ 1246709 h 4392488"/>
                  <a:gd name="connsiteX7" fmla="*/ 0 w 2431650"/>
                  <a:gd name="connsiteY7" fmla="*/ 1259066 h 4392488"/>
                  <a:gd name="connsiteX0" fmla="*/ 0 w 2308082"/>
                  <a:gd name="connsiteY0" fmla="*/ 1259066 h 4392488"/>
                  <a:gd name="connsiteX1" fmla="*/ 1135506 w 2308082"/>
                  <a:gd name="connsiteY1" fmla="*/ 0 h 4392488"/>
                  <a:gd name="connsiteX2" fmla="*/ 2308082 w 2308082"/>
                  <a:gd name="connsiteY2" fmla="*/ 1259066 h 4392488"/>
                  <a:gd name="connsiteX3" fmla="*/ 1783578 w 2308082"/>
                  <a:gd name="connsiteY3" fmla="*/ 1246709 h 4392488"/>
                  <a:gd name="connsiteX4" fmla="*/ 1783578 w 2308082"/>
                  <a:gd name="connsiteY4" fmla="*/ 4392488 h 4392488"/>
                  <a:gd name="connsiteX5" fmla="*/ 487434 w 2308082"/>
                  <a:gd name="connsiteY5" fmla="*/ 4392488 h 4392488"/>
                  <a:gd name="connsiteX6" fmla="*/ 487434 w 2308082"/>
                  <a:gd name="connsiteY6" fmla="*/ 1246709 h 4392488"/>
                  <a:gd name="connsiteX7" fmla="*/ 0 w 2308082"/>
                  <a:gd name="connsiteY7" fmla="*/ 1259066 h 4392488"/>
                  <a:gd name="connsiteX0" fmla="*/ 0 w 2271012"/>
                  <a:gd name="connsiteY0" fmla="*/ 1259066 h 4392488"/>
                  <a:gd name="connsiteX1" fmla="*/ 1135506 w 2271012"/>
                  <a:gd name="connsiteY1" fmla="*/ 0 h 4392488"/>
                  <a:gd name="connsiteX2" fmla="*/ 2271012 w 2271012"/>
                  <a:gd name="connsiteY2" fmla="*/ 1246709 h 4392488"/>
                  <a:gd name="connsiteX3" fmla="*/ 1783578 w 2271012"/>
                  <a:gd name="connsiteY3" fmla="*/ 1246709 h 4392488"/>
                  <a:gd name="connsiteX4" fmla="*/ 1783578 w 2271012"/>
                  <a:gd name="connsiteY4" fmla="*/ 4392488 h 4392488"/>
                  <a:gd name="connsiteX5" fmla="*/ 487434 w 2271012"/>
                  <a:gd name="connsiteY5" fmla="*/ 4392488 h 4392488"/>
                  <a:gd name="connsiteX6" fmla="*/ 487434 w 2271012"/>
                  <a:gd name="connsiteY6" fmla="*/ 1246709 h 4392488"/>
                  <a:gd name="connsiteX7" fmla="*/ 0 w 2271012"/>
                  <a:gd name="connsiteY7" fmla="*/ 1259066 h 4392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271012" h="4392488">
                    <a:moveTo>
                      <a:pt x="0" y="1259066"/>
                    </a:moveTo>
                    <a:lnTo>
                      <a:pt x="1135506" y="0"/>
                    </a:lnTo>
                    <a:lnTo>
                      <a:pt x="2271012" y="1246709"/>
                    </a:lnTo>
                    <a:lnTo>
                      <a:pt x="1783578" y="1246709"/>
                    </a:lnTo>
                    <a:lnTo>
                      <a:pt x="1783578" y="4392488"/>
                    </a:lnTo>
                    <a:lnTo>
                      <a:pt x="487434" y="4392488"/>
                    </a:lnTo>
                    <a:lnTo>
                      <a:pt x="487434" y="1246709"/>
                    </a:lnTo>
                    <a:lnTo>
                      <a:pt x="0" y="1259066"/>
                    </a:lnTo>
                    <a:close/>
                  </a:path>
                </a:pathLst>
              </a:custGeom>
              <a:solidFill>
                <a:srgbClr val="FFCCFF"/>
              </a:solidFill>
              <a:ln w="38100" cap="flat" cmpd="sng" algn="ctr">
                <a:solidFill>
                  <a:srgbClr val="FF33CC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</a:schemeClr>
                </a:prstShdw>
              </a:effectLst>
            </p:spPr>
            <p:txBody>
              <a:bodyPr/>
              <a:lstStyle/>
              <a:p>
                <a:pPr algn="ctr">
                  <a:defRPr/>
                </a:pPr>
                <a:endParaRPr lang="en-US" altLang="zh-TW" sz="1200" dirty="0">
                  <a:latin typeface="標楷體" pitchFamily="65" charset="-120"/>
                  <a:ea typeface="標楷體" pitchFamily="65" charset="-120"/>
                </a:endParaRPr>
              </a:p>
              <a:p>
                <a:pPr algn="ctr">
                  <a:defRPr/>
                </a:pPr>
                <a:endParaRPr lang="en-US" altLang="zh-TW" sz="1200" dirty="0">
                  <a:latin typeface="標楷體" pitchFamily="65" charset="-120"/>
                  <a:ea typeface="標楷體" pitchFamily="65" charset="-120"/>
                </a:endParaRPr>
              </a:p>
              <a:p>
                <a:pPr algn="ctr">
                  <a:defRPr/>
                </a:pPr>
                <a:endParaRPr lang="en-US" altLang="zh-TW" sz="1200" dirty="0">
                  <a:latin typeface="標楷體" pitchFamily="65" charset="-120"/>
                  <a:ea typeface="標楷體" pitchFamily="65" charset="-120"/>
                </a:endParaRPr>
              </a:p>
              <a:p>
                <a:pPr algn="ctr">
                  <a:defRPr/>
                </a:pPr>
                <a:endParaRPr lang="en-US" altLang="zh-TW" sz="1200" dirty="0">
                  <a:latin typeface="標楷體" pitchFamily="65" charset="-120"/>
                  <a:ea typeface="標楷體" pitchFamily="65" charset="-120"/>
                </a:endParaRPr>
              </a:p>
              <a:p>
                <a:pPr algn="ctr">
                  <a:defRPr/>
                </a:pPr>
                <a:r>
                  <a:rPr lang="zh-TW" altLang="en-US" sz="1200" dirty="0">
                    <a:latin typeface="標楷體" pitchFamily="65" charset="-120"/>
                    <a:ea typeface="標楷體" pitchFamily="65" charset="-120"/>
                  </a:rPr>
                  <a:t>（博士班）</a:t>
                </a:r>
                <a:endParaRPr lang="en-US" altLang="zh-TW" sz="1200" dirty="0">
                  <a:latin typeface="標楷體" pitchFamily="65" charset="-120"/>
                  <a:ea typeface="標楷體" pitchFamily="65" charset="-120"/>
                </a:endParaRPr>
              </a:p>
              <a:p>
                <a:pPr algn="ctr">
                  <a:defRPr/>
                </a:pPr>
                <a:r>
                  <a:rPr lang="zh-TW" altLang="en-US" sz="1200" dirty="0">
                    <a:latin typeface="標楷體" pitchFamily="65" charset="-120"/>
                    <a:ea typeface="標楷體" pitchFamily="65" charset="-120"/>
                  </a:rPr>
                  <a:t>（碩士班）</a:t>
                </a:r>
                <a:endParaRPr lang="en-US" altLang="zh-TW" sz="1200" dirty="0">
                  <a:latin typeface="標楷體" pitchFamily="65" charset="-120"/>
                  <a:ea typeface="標楷體" pitchFamily="65" charset="-120"/>
                </a:endParaRPr>
              </a:p>
              <a:p>
                <a:pPr algn="ctr">
                  <a:defRPr/>
                </a:pPr>
                <a:endParaRPr lang="en-US" altLang="zh-TW" sz="1200" dirty="0">
                  <a:latin typeface="標楷體" pitchFamily="65" charset="-120"/>
                  <a:ea typeface="標楷體" pitchFamily="65" charset="-120"/>
                </a:endParaRPr>
              </a:p>
              <a:p>
                <a:pPr algn="ctr">
                  <a:defRPr/>
                </a:pPr>
                <a:r>
                  <a:rPr lang="zh-TW" altLang="en-US" sz="1200" dirty="0">
                    <a:latin typeface="標楷體" pitchFamily="65" charset="-120"/>
                    <a:ea typeface="標楷體" pitchFamily="65" charset="-120"/>
                  </a:rPr>
                  <a:t>科技大學</a:t>
                </a:r>
                <a:endParaRPr lang="en-US" altLang="zh-TW" sz="1200" dirty="0">
                  <a:latin typeface="標楷體" pitchFamily="65" charset="-120"/>
                  <a:ea typeface="標楷體" pitchFamily="65" charset="-120"/>
                </a:endParaRPr>
              </a:p>
              <a:p>
                <a:pPr algn="ctr">
                  <a:defRPr/>
                </a:pPr>
                <a:r>
                  <a:rPr lang="zh-TW" altLang="en-US" sz="1200" dirty="0">
                    <a:latin typeface="標楷體" pitchFamily="65" charset="-120"/>
                    <a:ea typeface="標楷體" pitchFamily="65" charset="-120"/>
                  </a:rPr>
                  <a:t>技術學院</a:t>
                </a:r>
                <a:endParaRPr lang="en-US" altLang="zh-TW" sz="1200" dirty="0">
                  <a:latin typeface="標楷體" pitchFamily="65" charset="-120"/>
                  <a:ea typeface="標楷體" pitchFamily="65" charset="-120"/>
                </a:endParaRPr>
              </a:p>
              <a:p>
                <a:pPr algn="ctr">
                  <a:defRPr/>
                </a:pPr>
                <a:r>
                  <a:rPr lang="zh-TW" altLang="en-US" sz="1200" dirty="0">
                    <a:latin typeface="標楷體" pitchFamily="65" charset="-120"/>
                    <a:ea typeface="標楷體" pitchFamily="65" charset="-120"/>
                  </a:rPr>
                  <a:t>一般大學</a:t>
                </a:r>
                <a:endParaRPr lang="en-US" altLang="zh-TW" sz="1200" dirty="0">
                  <a:latin typeface="標楷體" pitchFamily="65" charset="-120"/>
                  <a:ea typeface="標楷體" pitchFamily="65" charset="-120"/>
                </a:endParaRPr>
              </a:p>
              <a:p>
                <a:pPr algn="ctr">
                  <a:defRPr/>
                </a:pPr>
                <a:endParaRPr lang="zh-TW" altLang="en-US" sz="1400" dirty="0"/>
              </a:p>
            </p:txBody>
          </p:sp>
          <p:sp>
            <p:nvSpPr>
              <p:cNvPr id="63519" name="矩形 3"/>
              <p:cNvSpPr>
                <a:spLocks noChangeArrowheads="1"/>
              </p:cNvSpPr>
              <p:nvPr/>
            </p:nvSpPr>
            <p:spPr bwMode="auto">
              <a:xfrm>
                <a:off x="2627784" y="3573016"/>
                <a:ext cx="1184495" cy="2304256"/>
              </a:xfrm>
              <a:prstGeom prst="rect">
                <a:avLst/>
              </a:prstGeom>
              <a:solidFill>
                <a:srgbClr val="FFFFCC"/>
              </a:solidFill>
              <a:ln w="38100" algn="ctr">
                <a:solidFill>
                  <a:srgbClr val="FFC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altLang="zh-TW" sz="1600">
                  <a:latin typeface="標楷體" pitchFamily="65" charset="-120"/>
                  <a:ea typeface="標楷體" pitchFamily="65" charset="-120"/>
                </a:endParaRPr>
              </a:p>
              <a:p>
                <a:r>
                  <a:rPr lang="en-US" altLang="zh-TW" sz="1200">
                    <a:latin typeface="標楷體" pitchFamily="65" charset="-120"/>
                    <a:ea typeface="標楷體" pitchFamily="65" charset="-120"/>
                  </a:rPr>
                  <a:t>-</a:t>
                </a:r>
                <a:r>
                  <a:rPr lang="zh-TW" altLang="en-US" sz="1200">
                    <a:latin typeface="標楷體" pitchFamily="65" charset="-120"/>
                    <a:ea typeface="標楷體" pitchFamily="65" charset="-120"/>
                  </a:rPr>
                  <a:t>一般大學</a:t>
                </a:r>
                <a:endParaRPr lang="en-US" altLang="zh-TW" sz="1200">
                  <a:latin typeface="標楷體" pitchFamily="65" charset="-120"/>
                  <a:ea typeface="標楷體" pitchFamily="65" charset="-120"/>
                </a:endParaRPr>
              </a:p>
              <a:p>
                <a:r>
                  <a:rPr lang="en-US" altLang="zh-TW" sz="1200">
                    <a:latin typeface="標楷體" pitchFamily="65" charset="-120"/>
                    <a:ea typeface="標楷體" pitchFamily="65" charset="-120"/>
                  </a:rPr>
                  <a:t>-</a:t>
                </a:r>
                <a:r>
                  <a:rPr lang="zh-TW" altLang="en-US" sz="1200">
                    <a:latin typeface="標楷體" pitchFamily="65" charset="-120"/>
                    <a:ea typeface="標楷體" pitchFamily="65" charset="-120"/>
                  </a:rPr>
                  <a:t>科技大學</a:t>
                </a:r>
                <a:endParaRPr lang="en-US" altLang="zh-TW" sz="1200">
                  <a:latin typeface="標楷體" pitchFamily="65" charset="-120"/>
                  <a:ea typeface="標楷體" pitchFamily="65" charset="-120"/>
                </a:endParaRPr>
              </a:p>
              <a:p>
                <a:r>
                  <a:rPr lang="en-US" altLang="zh-TW" sz="1200">
                    <a:latin typeface="標楷體" pitchFamily="65" charset="-120"/>
                    <a:ea typeface="標楷體" pitchFamily="65" charset="-120"/>
                  </a:rPr>
                  <a:t>-</a:t>
                </a:r>
                <a:r>
                  <a:rPr lang="zh-TW" altLang="en-US" sz="1200">
                    <a:latin typeface="標楷體" pitchFamily="65" charset="-120"/>
                    <a:ea typeface="標楷體" pitchFamily="65" charset="-120"/>
                  </a:rPr>
                  <a:t>技術學院</a:t>
                </a:r>
                <a:endParaRPr lang="en-US" altLang="zh-TW" sz="1200">
                  <a:latin typeface="標楷體" pitchFamily="65" charset="-120"/>
                  <a:ea typeface="標楷體" pitchFamily="65" charset="-120"/>
                </a:endParaRPr>
              </a:p>
              <a:p>
                <a:r>
                  <a:rPr lang="en-US" altLang="zh-TW" sz="1200">
                    <a:latin typeface="標楷體" pitchFamily="65" charset="-120"/>
                    <a:ea typeface="標楷體" pitchFamily="65" charset="-120"/>
                  </a:rPr>
                  <a:t>-</a:t>
                </a:r>
                <a:r>
                  <a:rPr lang="zh-TW" altLang="en-US" sz="1200">
                    <a:latin typeface="標楷體" pitchFamily="65" charset="-120"/>
                    <a:ea typeface="標楷體" pitchFamily="65" charset="-120"/>
                  </a:rPr>
                  <a:t>軍警學校</a:t>
                </a:r>
                <a:endParaRPr lang="en-US" altLang="zh-TW" sz="1200">
                  <a:latin typeface="標楷體" pitchFamily="65" charset="-120"/>
                  <a:ea typeface="標楷體" pitchFamily="65" charset="-120"/>
                </a:endParaRPr>
              </a:p>
              <a:p>
                <a:endParaRPr lang="zh-TW" altLang="en-US" sz="1600">
                  <a:latin typeface="標楷體" pitchFamily="65" charset="-120"/>
                  <a:ea typeface="標楷體" pitchFamily="65" charset="-120"/>
                </a:endParaRPr>
              </a:p>
            </p:txBody>
          </p:sp>
          <p:sp>
            <p:nvSpPr>
              <p:cNvPr id="63520" name="矩形 7"/>
              <p:cNvSpPr>
                <a:spLocks noChangeArrowheads="1"/>
              </p:cNvSpPr>
              <p:nvPr/>
            </p:nvSpPr>
            <p:spPr bwMode="auto">
              <a:xfrm>
                <a:off x="5184068" y="3573017"/>
                <a:ext cx="1224136" cy="2330822"/>
              </a:xfrm>
              <a:prstGeom prst="rect">
                <a:avLst/>
              </a:prstGeom>
              <a:solidFill>
                <a:srgbClr val="FFFFCC"/>
              </a:solidFill>
              <a:ln w="38100" algn="ctr">
                <a:solidFill>
                  <a:srgbClr val="FFC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altLang="zh-TW" sz="1200">
                  <a:latin typeface="標楷體" pitchFamily="65" charset="-120"/>
                  <a:ea typeface="標楷體" pitchFamily="65" charset="-120"/>
                </a:endParaRPr>
              </a:p>
              <a:p>
                <a:r>
                  <a:rPr lang="en-US" altLang="zh-TW" sz="1200">
                    <a:latin typeface="標楷體" pitchFamily="65" charset="-120"/>
                    <a:ea typeface="標楷體" pitchFamily="65" charset="-120"/>
                  </a:rPr>
                  <a:t>-</a:t>
                </a:r>
                <a:r>
                  <a:rPr lang="zh-TW" altLang="en-US" sz="1200">
                    <a:latin typeface="標楷體" pitchFamily="65" charset="-120"/>
                    <a:ea typeface="標楷體" pitchFamily="65" charset="-120"/>
                  </a:rPr>
                  <a:t>科技大學</a:t>
                </a:r>
                <a:endParaRPr lang="en-US" altLang="zh-TW" sz="1200">
                  <a:latin typeface="標楷體" pitchFamily="65" charset="-120"/>
                  <a:ea typeface="標楷體" pitchFamily="65" charset="-120"/>
                </a:endParaRPr>
              </a:p>
              <a:p>
                <a:r>
                  <a:rPr lang="en-US" altLang="zh-TW" sz="1200">
                    <a:latin typeface="標楷體" pitchFamily="65" charset="-120"/>
                    <a:ea typeface="標楷體" pitchFamily="65" charset="-120"/>
                  </a:rPr>
                  <a:t>-</a:t>
                </a:r>
                <a:r>
                  <a:rPr lang="zh-TW" altLang="en-US" sz="1200">
                    <a:latin typeface="標楷體" pitchFamily="65" charset="-120"/>
                    <a:ea typeface="標楷體" pitchFamily="65" charset="-120"/>
                  </a:rPr>
                  <a:t>技術學院</a:t>
                </a:r>
                <a:endParaRPr lang="en-US" altLang="zh-TW" sz="1200">
                  <a:latin typeface="標楷體" pitchFamily="65" charset="-120"/>
                  <a:ea typeface="標楷體" pitchFamily="65" charset="-120"/>
                </a:endParaRPr>
              </a:p>
              <a:p>
                <a:r>
                  <a:rPr lang="en-US" altLang="zh-TW" sz="1200">
                    <a:latin typeface="標楷體" pitchFamily="65" charset="-120"/>
                    <a:ea typeface="標楷體" pitchFamily="65" charset="-120"/>
                  </a:rPr>
                  <a:t>-</a:t>
                </a:r>
                <a:r>
                  <a:rPr lang="zh-TW" altLang="en-US" sz="1200">
                    <a:latin typeface="標楷體" pitchFamily="65" charset="-120"/>
                    <a:ea typeface="標楷體" pitchFamily="65" charset="-120"/>
                  </a:rPr>
                  <a:t>二專</a:t>
                </a:r>
                <a:endParaRPr lang="en-US" altLang="zh-TW" sz="1200">
                  <a:latin typeface="標楷體" pitchFamily="65" charset="-120"/>
                  <a:ea typeface="標楷體" pitchFamily="65" charset="-120"/>
                </a:endParaRPr>
              </a:p>
              <a:p>
                <a:r>
                  <a:rPr lang="en-US" altLang="zh-TW" sz="1200">
                    <a:latin typeface="標楷體" pitchFamily="65" charset="-120"/>
                    <a:ea typeface="標楷體" pitchFamily="65" charset="-120"/>
                  </a:rPr>
                  <a:t>-</a:t>
                </a:r>
                <a:r>
                  <a:rPr lang="zh-TW" altLang="en-US" sz="1200">
                    <a:latin typeface="標楷體" pitchFamily="65" charset="-120"/>
                    <a:ea typeface="標楷體" pitchFamily="65" charset="-120"/>
                  </a:rPr>
                  <a:t>一般大學</a:t>
                </a:r>
                <a:endParaRPr lang="en-US" altLang="zh-TW" sz="1200">
                  <a:latin typeface="標楷體" pitchFamily="65" charset="-120"/>
                  <a:ea typeface="標楷體" pitchFamily="65" charset="-120"/>
                </a:endParaRPr>
              </a:p>
              <a:p>
                <a:r>
                  <a:rPr lang="en-US" altLang="zh-TW" sz="1200">
                    <a:latin typeface="標楷體" pitchFamily="65" charset="-120"/>
                    <a:ea typeface="標楷體" pitchFamily="65" charset="-120"/>
                  </a:rPr>
                  <a:t>-</a:t>
                </a:r>
                <a:r>
                  <a:rPr lang="zh-TW" altLang="en-US" sz="1200">
                    <a:latin typeface="標楷體" pitchFamily="65" charset="-120"/>
                    <a:ea typeface="標楷體" pitchFamily="65" charset="-120"/>
                  </a:rPr>
                  <a:t>軍警校院</a:t>
                </a:r>
              </a:p>
            </p:txBody>
          </p:sp>
          <p:sp>
            <p:nvSpPr>
              <p:cNvPr id="26" name="矩形 25"/>
              <p:cNvSpPr/>
              <p:nvPr/>
            </p:nvSpPr>
            <p:spPr bwMode="auto">
              <a:xfrm>
                <a:off x="1402452" y="4365858"/>
                <a:ext cx="1225905" cy="1511350"/>
              </a:xfrm>
              <a:prstGeom prst="rect">
                <a:avLst/>
              </a:prstGeom>
              <a:solidFill>
                <a:srgbClr val="CCFF99"/>
              </a:solidFill>
              <a:ln w="38100" cap="flat" cmpd="sng" algn="ctr">
                <a:solidFill>
                  <a:srgbClr val="92D05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</a:schemeClr>
                </a:prstShdw>
              </a:effectLst>
            </p:spPr>
            <p:txBody>
              <a:bodyPr anchor="ctr"/>
              <a:lstStyle/>
              <a:p>
                <a:pPr algn="ctr">
                  <a:defRPr/>
                </a:pPr>
                <a:r>
                  <a:rPr lang="en-US" altLang="zh-TW" sz="1200" dirty="0">
                    <a:latin typeface="標楷體" pitchFamily="65" charset="-120"/>
                    <a:ea typeface="標楷體" pitchFamily="65" charset="-120"/>
                  </a:rPr>
                  <a:t>-</a:t>
                </a:r>
                <a:r>
                  <a:rPr lang="zh-TW" altLang="en-US" sz="1200" dirty="0">
                    <a:latin typeface="標楷體" pitchFamily="65" charset="-120"/>
                    <a:ea typeface="標楷體" pitchFamily="65" charset="-120"/>
                  </a:rPr>
                  <a:t>普通高中</a:t>
                </a:r>
                <a:endParaRPr lang="en-US" altLang="zh-TW" sz="1200" dirty="0">
                  <a:latin typeface="標楷體" pitchFamily="65" charset="-120"/>
                  <a:ea typeface="標楷體" pitchFamily="65" charset="-120"/>
                </a:endParaRPr>
              </a:p>
              <a:p>
                <a:pPr algn="ctr">
                  <a:defRPr/>
                </a:pPr>
                <a:r>
                  <a:rPr lang="en-US" altLang="zh-TW" sz="1200" dirty="0">
                    <a:latin typeface="標楷體" pitchFamily="65" charset="-120"/>
                    <a:ea typeface="標楷體" pitchFamily="65" charset="-120"/>
                  </a:rPr>
                  <a:t>-</a:t>
                </a:r>
                <a:r>
                  <a:rPr lang="zh-TW" altLang="en-US" sz="1200" dirty="0">
                    <a:latin typeface="標楷體" pitchFamily="65" charset="-120"/>
                    <a:ea typeface="標楷體" pitchFamily="65" charset="-120"/>
                  </a:rPr>
                  <a:t>綜合高中</a:t>
                </a:r>
                <a:endParaRPr lang="en-US" altLang="zh-TW" sz="1200" dirty="0">
                  <a:latin typeface="標楷體" pitchFamily="65" charset="-120"/>
                  <a:ea typeface="標楷體" pitchFamily="65" charset="-120"/>
                </a:endParaRPr>
              </a:p>
              <a:p>
                <a:pPr algn="ctr">
                  <a:defRPr/>
                </a:pPr>
                <a:r>
                  <a:rPr lang="zh-TW" altLang="en-US" sz="1200" dirty="0">
                    <a:latin typeface="標楷體" pitchFamily="65" charset="-120"/>
                    <a:ea typeface="標楷體" pitchFamily="65" charset="-120"/>
                  </a:rPr>
                  <a:t>（學術學程）</a:t>
                </a:r>
                <a:endParaRPr lang="en-US" altLang="zh-TW" sz="1200" dirty="0">
                  <a:latin typeface="標楷體" pitchFamily="65" charset="-120"/>
                  <a:ea typeface="標楷體" pitchFamily="65" charset="-120"/>
                </a:endParaRPr>
              </a:p>
              <a:p>
                <a:pPr algn="ctr">
                  <a:defRPr/>
                </a:pPr>
                <a:r>
                  <a:rPr lang="en-US" altLang="zh-TW" sz="1200" dirty="0">
                    <a:latin typeface="標楷體" pitchFamily="65" charset="-120"/>
                    <a:ea typeface="標楷體" pitchFamily="65" charset="-120"/>
                  </a:rPr>
                  <a:t>-</a:t>
                </a:r>
                <a:r>
                  <a:rPr lang="zh-TW" altLang="en-US" sz="1200" dirty="0">
                    <a:latin typeface="標楷體" pitchFamily="65" charset="-120"/>
                    <a:ea typeface="標楷體" pitchFamily="65" charset="-120"/>
                  </a:rPr>
                  <a:t>單科高中</a:t>
                </a:r>
                <a:endParaRPr lang="en-US" altLang="zh-TW" sz="1200" dirty="0">
                  <a:latin typeface="標楷體" pitchFamily="65" charset="-120"/>
                  <a:ea typeface="標楷體" pitchFamily="65" charset="-120"/>
                </a:endParaRPr>
              </a:p>
              <a:p>
                <a:pPr algn="ctr">
                  <a:defRPr/>
                </a:pPr>
                <a:r>
                  <a:rPr lang="en-US" altLang="zh-TW" sz="1200" dirty="0">
                    <a:latin typeface="標楷體" pitchFamily="65" charset="-120"/>
                    <a:ea typeface="標楷體" pitchFamily="65" charset="-120"/>
                  </a:rPr>
                  <a:t>-</a:t>
                </a:r>
                <a:r>
                  <a:rPr lang="zh-TW" altLang="en-US" sz="1200" dirty="0">
                    <a:latin typeface="標楷體" pitchFamily="65" charset="-120"/>
                    <a:ea typeface="標楷體" pitchFamily="65" charset="-120"/>
                  </a:rPr>
                  <a:t>實驗高中</a:t>
                </a:r>
                <a:endParaRPr lang="en-US" altLang="zh-TW" sz="1200" dirty="0">
                  <a:latin typeface="標楷體" pitchFamily="65" charset="-120"/>
                  <a:ea typeface="標楷體" pitchFamily="65" charset="-120"/>
                </a:endParaRPr>
              </a:p>
              <a:p>
                <a:pPr>
                  <a:defRPr/>
                </a:pPr>
                <a:endParaRPr lang="zh-TW" altLang="en-US" sz="1600" dirty="0">
                  <a:latin typeface="標楷體" pitchFamily="65" charset="-120"/>
                  <a:ea typeface="標楷體" pitchFamily="65" charset="-120"/>
                </a:endParaRPr>
              </a:p>
            </p:txBody>
          </p:sp>
          <p:sp>
            <p:nvSpPr>
              <p:cNvPr id="27" name="矩形 26"/>
              <p:cNvSpPr/>
              <p:nvPr/>
            </p:nvSpPr>
            <p:spPr bwMode="auto">
              <a:xfrm>
                <a:off x="180030" y="5229732"/>
                <a:ext cx="1222422" cy="647477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38100" cap="flat" cmpd="sng" algn="ctr">
                <a:solidFill>
                  <a:srgbClr val="00B0F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</a:schemeClr>
                </a:prstShdw>
              </a:effectLst>
            </p:spPr>
            <p:txBody>
              <a:bodyPr anchor="ctr"/>
              <a:lstStyle/>
              <a:p>
                <a:pPr algn="ctr">
                  <a:defRPr/>
                </a:pPr>
                <a:r>
                  <a:rPr lang="en-US" altLang="zh-TW" sz="1200" dirty="0">
                    <a:latin typeface="標楷體" pitchFamily="65" charset="-120"/>
                    <a:ea typeface="標楷體" pitchFamily="65" charset="-120"/>
                  </a:rPr>
                  <a:t>-</a:t>
                </a:r>
                <a:r>
                  <a:rPr lang="zh-TW" altLang="en-US" sz="1200" dirty="0">
                    <a:latin typeface="標楷體" pitchFamily="65" charset="-120"/>
                    <a:ea typeface="標楷體" pitchFamily="65" charset="-120"/>
                  </a:rPr>
                  <a:t>國中畢業</a:t>
                </a:r>
                <a:endParaRPr lang="en-US" altLang="zh-TW" sz="1200" dirty="0">
                  <a:latin typeface="標楷體" pitchFamily="65" charset="-120"/>
                  <a:ea typeface="標楷體" pitchFamily="65" charset="-120"/>
                </a:endParaRPr>
              </a:p>
            </p:txBody>
          </p:sp>
          <p:sp>
            <p:nvSpPr>
              <p:cNvPr id="28" name="矩形 27"/>
              <p:cNvSpPr/>
              <p:nvPr/>
            </p:nvSpPr>
            <p:spPr bwMode="auto">
              <a:xfrm>
                <a:off x="6443637" y="4365858"/>
                <a:ext cx="1225905" cy="1511350"/>
              </a:xfrm>
              <a:prstGeom prst="rect">
                <a:avLst/>
              </a:prstGeom>
              <a:solidFill>
                <a:srgbClr val="CCFF99"/>
              </a:solidFill>
              <a:ln w="38100" cap="flat" cmpd="sng" algn="ctr">
                <a:solidFill>
                  <a:srgbClr val="92D05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</a:schemeClr>
                </a:prstShdw>
              </a:effectLst>
            </p:spPr>
            <p:txBody>
              <a:bodyPr anchor="ctr"/>
              <a:lstStyle/>
              <a:p>
                <a:pPr>
                  <a:defRPr/>
                </a:pPr>
                <a:r>
                  <a:rPr lang="en-US" altLang="zh-TW" sz="1100" dirty="0">
                    <a:latin typeface="標楷體" pitchFamily="65" charset="-120"/>
                    <a:ea typeface="標楷體" pitchFamily="65" charset="-120"/>
                  </a:rPr>
                  <a:t>-</a:t>
                </a:r>
                <a:r>
                  <a:rPr lang="zh-TW" altLang="en-US" sz="1100" dirty="0">
                    <a:latin typeface="標楷體" pitchFamily="65" charset="-120"/>
                    <a:ea typeface="標楷體" pitchFamily="65" charset="-120"/>
                  </a:rPr>
                  <a:t>高職</a:t>
                </a:r>
                <a:endParaRPr lang="en-US" altLang="zh-TW" sz="1100" dirty="0">
                  <a:latin typeface="標楷體" pitchFamily="65" charset="-120"/>
                  <a:ea typeface="標楷體" pitchFamily="65" charset="-120"/>
                </a:endParaRPr>
              </a:p>
              <a:p>
                <a:pPr>
                  <a:defRPr/>
                </a:pPr>
                <a:r>
                  <a:rPr lang="en-US" altLang="zh-TW" sz="1100" dirty="0">
                    <a:latin typeface="標楷體" pitchFamily="65" charset="-120"/>
                    <a:ea typeface="標楷體" pitchFamily="65" charset="-120"/>
                  </a:rPr>
                  <a:t>-</a:t>
                </a:r>
                <a:r>
                  <a:rPr lang="zh-TW" altLang="en-US" sz="1100" dirty="0">
                    <a:latin typeface="標楷體" pitchFamily="65" charset="-120"/>
                    <a:ea typeface="標楷體" pitchFamily="65" charset="-120"/>
                  </a:rPr>
                  <a:t>五專</a:t>
                </a:r>
                <a:endParaRPr lang="en-US" altLang="zh-TW" sz="1100" dirty="0">
                  <a:latin typeface="標楷體" pitchFamily="65" charset="-120"/>
                  <a:ea typeface="標楷體" pitchFamily="65" charset="-120"/>
                </a:endParaRPr>
              </a:p>
              <a:p>
                <a:pPr>
                  <a:defRPr/>
                </a:pPr>
                <a:r>
                  <a:rPr lang="en-US" altLang="zh-TW" sz="1100" dirty="0">
                    <a:latin typeface="標楷體" pitchFamily="65" charset="-120"/>
                    <a:ea typeface="標楷體" pitchFamily="65" charset="-120"/>
                  </a:rPr>
                  <a:t>-</a:t>
                </a:r>
                <a:r>
                  <a:rPr lang="zh-TW" altLang="en-US" sz="1100" dirty="0">
                    <a:latin typeface="標楷體" pitchFamily="65" charset="-120"/>
                    <a:ea typeface="標楷體" pitchFamily="65" charset="-120"/>
                  </a:rPr>
                  <a:t>綜合高中</a:t>
                </a:r>
                <a:endParaRPr lang="en-US" altLang="zh-TW" sz="1100" dirty="0">
                  <a:latin typeface="標楷體" pitchFamily="65" charset="-120"/>
                  <a:ea typeface="標楷體" pitchFamily="65" charset="-120"/>
                </a:endParaRPr>
              </a:p>
              <a:p>
                <a:pPr>
                  <a:defRPr/>
                </a:pPr>
                <a:r>
                  <a:rPr lang="zh-TW" altLang="en-US" sz="1100" dirty="0">
                    <a:latin typeface="標楷體" pitchFamily="65" charset="-120"/>
                    <a:ea typeface="標楷體" pitchFamily="65" charset="-120"/>
                  </a:rPr>
                  <a:t>（專門學程）</a:t>
                </a:r>
                <a:endParaRPr lang="en-US" altLang="zh-TW" sz="1100" dirty="0">
                  <a:latin typeface="標楷體" pitchFamily="65" charset="-120"/>
                  <a:ea typeface="標楷體" pitchFamily="65" charset="-120"/>
                </a:endParaRPr>
              </a:p>
              <a:p>
                <a:pPr>
                  <a:defRPr/>
                </a:pPr>
                <a:r>
                  <a:rPr lang="en-US" altLang="zh-TW" sz="1100" dirty="0">
                    <a:latin typeface="標楷體" pitchFamily="65" charset="-120"/>
                    <a:ea typeface="標楷體" pitchFamily="65" charset="-120"/>
                  </a:rPr>
                  <a:t>-</a:t>
                </a:r>
                <a:r>
                  <a:rPr lang="zh-TW" altLang="en-US" sz="1100" dirty="0">
                    <a:latin typeface="標楷體" pitchFamily="65" charset="-120"/>
                    <a:ea typeface="標楷體" pitchFamily="65" charset="-120"/>
                  </a:rPr>
                  <a:t>實用技能學程</a:t>
                </a:r>
                <a:endParaRPr lang="en-US" altLang="zh-TW" sz="1100" dirty="0">
                  <a:latin typeface="標楷體" pitchFamily="65" charset="-120"/>
                  <a:ea typeface="標楷體" pitchFamily="65" charset="-120"/>
                </a:endParaRPr>
              </a:p>
              <a:p>
                <a:pPr>
                  <a:defRPr/>
                </a:pPr>
                <a:r>
                  <a:rPr lang="en-US" altLang="zh-TW" sz="1100" dirty="0">
                    <a:latin typeface="標楷體" pitchFamily="65" charset="-120"/>
                    <a:ea typeface="標楷體" pitchFamily="65" charset="-120"/>
                  </a:rPr>
                  <a:t>-</a:t>
                </a:r>
                <a:r>
                  <a:rPr lang="zh-TW" altLang="en-US" sz="1100" dirty="0">
                    <a:latin typeface="標楷體" pitchFamily="65" charset="-120"/>
                    <a:ea typeface="標楷體" pitchFamily="65" charset="-120"/>
                  </a:rPr>
                  <a:t>建教合作班</a:t>
                </a:r>
              </a:p>
            </p:txBody>
          </p:sp>
          <p:sp>
            <p:nvSpPr>
              <p:cNvPr id="29" name="矩形 28"/>
              <p:cNvSpPr/>
              <p:nvPr/>
            </p:nvSpPr>
            <p:spPr bwMode="auto">
              <a:xfrm>
                <a:off x="7669542" y="5229732"/>
                <a:ext cx="1222422" cy="647477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38100" cap="flat" cmpd="sng" algn="ctr">
                <a:solidFill>
                  <a:srgbClr val="00B0F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</a:schemeClr>
                </a:prstShdw>
              </a:effectLst>
            </p:spPr>
            <p:txBody>
              <a:bodyPr anchor="ctr"/>
              <a:lstStyle/>
              <a:p>
                <a:pPr algn="ctr">
                  <a:defRPr/>
                </a:pPr>
                <a:r>
                  <a:rPr lang="en-US" altLang="zh-TW" sz="1200" dirty="0">
                    <a:latin typeface="標楷體" pitchFamily="65" charset="-120"/>
                    <a:ea typeface="標楷體" pitchFamily="65" charset="-120"/>
                  </a:rPr>
                  <a:t>-</a:t>
                </a:r>
                <a:r>
                  <a:rPr lang="zh-TW" altLang="en-US" sz="1200" dirty="0">
                    <a:latin typeface="標楷體" pitchFamily="65" charset="-120"/>
                    <a:ea typeface="標楷體" pitchFamily="65" charset="-120"/>
                  </a:rPr>
                  <a:t>國中畢業</a:t>
                </a:r>
                <a:endParaRPr lang="en-US" altLang="zh-TW" sz="1200" dirty="0">
                  <a:latin typeface="標楷體" pitchFamily="65" charset="-120"/>
                  <a:ea typeface="標楷體" pitchFamily="65" charset="-120"/>
                </a:endParaRPr>
              </a:p>
            </p:txBody>
          </p:sp>
          <p:sp>
            <p:nvSpPr>
              <p:cNvPr id="63525" name="矩形 13"/>
              <p:cNvSpPr>
                <a:spLocks noChangeArrowheads="1"/>
              </p:cNvSpPr>
              <p:nvPr/>
            </p:nvSpPr>
            <p:spPr bwMode="auto">
              <a:xfrm>
                <a:off x="179512" y="4351711"/>
                <a:ext cx="864096" cy="504056"/>
              </a:xfrm>
              <a:prstGeom prst="rect">
                <a:avLst/>
              </a:prstGeom>
              <a:solidFill>
                <a:srgbClr val="CC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zh-TW" altLang="en-US" sz="2000">
                    <a:latin typeface="標楷體" pitchFamily="65" charset="-120"/>
                    <a:ea typeface="標楷體" pitchFamily="65" charset="-120"/>
                  </a:rPr>
                  <a:t>國中</a:t>
                </a:r>
              </a:p>
            </p:txBody>
          </p:sp>
          <p:grpSp>
            <p:nvGrpSpPr>
              <p:cNvPr id="63526" name="群組 16"/>
              <p:cNvGrpSpPr>
                <a:grpSpLocks/>
              </p:cNvGrpSpPr>
              <p:nvPr/>
            </p:nvGrpSpPr>
            <p:grpSpPr bwMode="auto">
              <a:xfrm>
                <a:off x="33757" y="3476427"/>
                <a:ext cx="3780085" cy="2438008"/>
                <a:chOff x="33757" y="3476427"/>
                <a:chExt cx="3780085" cy="2438008"/>
              </a:xfrm>
            </p:grpSpPr>
            <p:sp>
              <p:nvSpPr>
                <p:cNvPr id="63548" name="矩形 15"/>
                <p:cNvSpPr>
                  <a:spLocks noChangeArrowheads="1"/>
                </p:cNvSpPr>
                <p:nvPr/>
              </p:nvSpPr>
              <p:spPr bwMode="auto">
                <a:xfrm>
                  <a:off x="34925" y="5131784"/>
                  <a:ext cx="140004" cy="782651"/>
                </a:xfrm>
                <a:prstGeom prst="rect">
                  <a:avLst/>
                </a:prstGeom>
                <a:solidFill>
                  <a:srgbClr val="00B0F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63549" name="矩形 18"/>
                <p:cNvSpPr>
                  <a:spLocks noChangeArrowheads="1"/>
                </p:cNvSpPr>
                <p:nvPr/>
              </p:nvSpPr>
              <p:spPr bwMode="auto">
                <a:xfrm>
                  <a:off x="33757" y="5096788"/>
                  <a:ext cx="1256184" cy="130906"/>
                </a:xfrm>
                <a:prstGeom prst="rect">
                  <a:avLst/>
                </a:prstGeom>
                <a:solidFill>
                  <a:srgbClr val="00B0F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63550" name="矩形 19"/>
                <p:cNvSpPr>
                  <a:spLocks noChangeArrowheads="1"/>
                </p:cNvSpPr>
                <p:nvPr/>
              </p:nvSpPr>
              <p:spPr bwMode="auto">
                <a:xfrm>
                  <a:off x="1291680" y="4273320"/>
                  <a:ext cx="111968" cy="922568"/>
                </a:xfrm>
                <a:prstGeom prst="rect">
                  <a:avLst/>
                </a:prstGeom>
                <a:solidFill>
                  <a:srgbClr val="92D05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63551" name="矩形 20"/>
                <p:cNvSpPr>
                  <a:spLocks noChangeArrowheads="1"/>
                </p:cNvSpPr>
                <p:nvPr/>
              </p:nvSpPr>
              <p:spPr bwMode="auto">
                <a:xfrm>
                  <a:off x="1291680" y="4250258"/>
                  <a:ext cx="1205086" cy="101453"/>
                </a:xfrm>
                <a:prstGeom prst="rect">
                  <a:avLst/>
                </a:prstGeom>
                <a:solidFill>
                  <a:srgbClr val="92D05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63552" name="矩形 21"/>
                <p:cNvSpPr>
                  <a:spLocks noChangeArrowheads="1"/>
                </p:cNvSpPr>
                <p:nvPr/>
              </p:nvSpPr>
              <p:spPr bwMode="auto">
                <a:xfrm>
                  <a:off x="2496766" y="3490913"/>
                  <a:ext cx="127372" cy="862012"/>
                </a:xfrm>
                <a:prstGeom prst="rect">
                  <a:avLst/>
                </a:prstGeom>
                <a:solidFill>
                  <a:srgbClr val="FFC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63553" name="矩形 22"/>
                <p:cNvSpPr>
                  <a:spLocks noChangeArrowheads="1"/>
                </p:cNvSpPr>
                <p:nvPr/>
              </p:nvSpPr>
              <p:spPr bwMode="auto">
                <a:xfrm>
                  <a:off x="2490788" y="3476427"/>
                  <a:ext cx="1323054" cy="96589"/>
                </a:xfrm>
                <a:prstGeom prst="rect">
                  <a:avLst/>
                </a:prstGeom>
                <a:solidFill>
                  <a:srgbClr val="FFC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63527" name="群組 24"/>
              <p:cNvGrpSpPr>
                <a:grpSpLocks/>
              </p:cNvGrpSpPr>
              <p:nvPr/>
            </p:nvGrpSpPr>
            <p:grpSpPr bwMode="auto">
              <a:xfrm flipH="1">
                <a:off x="5184067" y="3476427"/>
                <a:ext cx="3812043" cy="2438008"/>
                <a:chOff x="33757" y="3476427"/>
                <a:chExt cx="3780085" cy="2438008"/>
              </a:xfrm>
            </p:grpSpPr>
            <p:sp>
              <p:nvSpPr>
                <p:cNvPr id="63542" name="矩形 25"/>
                <p:cNvSpPr>
                  <a:spLocks noChangeArrowheads="1"/>
                </p:cNvSpPr>
                <p:nvPr/>
              </p:nvSpPr>
              <p:spPr bwMode="auto">
                <a:xfrm>
                  <a:off x="34925" y="5131784"/>
                  <a:ext cx="140004" cy="782651"/>
                </a:xfrm>
                <a:prstGeom prst="rect">
                  <a:avLst/>
                </a:prstGeom>
                <a:solidFill>
                  <a:srgbClr val="00B0F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63543" name="矩形 26"/>
                <p:cNvSpPr>
                  <a:spLocks noChangeArrowheads="1"/>
                </p:cNvSpPr>
                <p:nvPr/>
              </p:nvSpPr>
              <p:spPr bwMode="auto">
                <a:xfrm>
                  <a:off x="33757" y="5096788"/>
                  <a:ext cx="1256184" cy="130906"/>
                </a:xfrm>
                <a:prstGeom prst="rect">
                  <a:avLst/>
                </a:prstGeom>
                <a:solidFill>
                  <a:srgbClr val="00B0F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63544" name="矩形 27"/>
                <p:cNvSpPr>
                  <a:spLocks noChangeArrowheads="1"/>
                </p:cNvSpPr>
                <p:nvPr/>
              </p:nvSpPr>
              <p:spPr bwMode="auto">
                <a:xfrm>
                  <a:off x="1291680" y="4273320"/>
                  <a:ext cx="111968" cy="922568"/>
                </a:xfrm>
                <a:prstGeom prst="rect">
                  <a:avLst/>
                </a:prstGeom>
                <a:solidFill>
                  <a:srgbClr val="92D05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63545" name="矩形 28"/>
                <p:cNvSpPr>
                  <a:spLocks noChangeArrowheads="1"/>
                </p:cNvSpPr>
                <p:nvPr/>
              </p:nvSpPr>
              <p:spPr bwMode="auto">
                <a:xfrm>
                  <a:off x="1291680" y="4250258"/>
                  <a:ext cx="1205086" cy="101453"/>
                </a:xfrm>
                <a:prstGeom prst="rect">
                  <a:avLst/>
                </a:prstGeom>
                <a:solidFill>
                  <a:srgbClr val="92D05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63546" name="矩形 29"/>
                <p:cNvSpPr>
                  <a:spLocks noChangeArrowheads="1"/>
                </p:cNvSpPr>
                <p:nvPr/>
              </p:nvSpPr>
              <p:spPr bwMode="auto">
                <a:xfrm>
                  <a:off x="2496766" y="3490913"/>
                  <a:ext cx="127372" cy="862012"/>
                </a:xfrm>
                <a:prstGeom prst="rect">
                  <a:avLst/>
                </a:prstGeom>
                <a:solidFill>
                  <a:srgbClr val="FFC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63547" name="矩形 30"/>
                <p:cNvSpPr>
                  <a:spLocks noChangeArrowheads="1"/>
                </p:cNvSpPr>
                <p:nvPr/>
              </p:nvSpPr>
              <p:spPr bwMode="auto">
                <a:xfrm>
                  <a:off x="2490788" y="3476427"/>
                  <a:ext cx="1323054" cy="96589"/>
                </a:xfrm>
                <a:prstGeom prst="rect">
                  <a:avLst/>
                </a:prstGeom>
                <a:solidFill>
                  <a:srgbClr val="FFC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sp>
            <p:nvSpPr>
              <p:cNvPr id="63528" name="直角三角形 17"/>
              <p:cNvSpPr>
                <a:spLocks noChangeArrowheads="1"/>
              </p:cNvSpPr>
              <p:nvPr/>
            </p:nvSpPr>
            <p:spPr bwMode="auto">
              <a:xfrm>
                <a:off x="6588224" y="3921919"/>
                <a:ext cx="216024" cy="263165"/>
              </a:xfrm>
              <a:prstGeom prst="rtTriangle">
                <a:avLst/>
              </a:prstGeom>
              <a:gradFill rotWithShape="0">
                <a:gsLst>
                  <a:gs pos="0">
                    <a:srgbClr val="92D050"/>
                  </a:gs>
                  <a:gs pos="100000">
                    <a:srgbClr val="FFC000"/>
                  </a:gs>
                </a:gsLst>
                <a:lin ang="10800000"/>
              </a:gra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63529" name="直角三角形 32"/>
              <p:cNvSpPr>
                <a:spLocks noChangeArrowheads="1"/>
              </p:cNvSpPr>
              <p:nvPr/>
            </p:nvSpPr>
            <p:spPr bwMode="auto">
              <a:xfrm flipH="1">
                <a:off x="2195735" y="3922133"/>
                <a:ext cx="218293" cy="263165"/>
              </a:xfrm>
              <a:prstGeom prst="rtTriangle">
                <a:avLst/>
              </a:prstGeom>
              <a:gradFill rotWithShape="0">
                <a:gsLst>
                  <a:gs pos="0">
                    <a:srgbClr val="92D050"/>
                  </a:gs>
                  <a:gs pos="100000">
                    <a:srgbClr val="FFC000"/>
                  </a:gs>
                </a:gsLst>
                <a:lin ang="10800000"/>
              </a:gra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63530" name="直角三角形 33"/>
              <p:cNvSpPr>
                <a:spLocks noChangeArrowheads="1"/>
              </p:cNvSpPr>
              <p:nvPr/>
            </p:nvSpPr>
            <p:spPr bwMode="auto">
              <a:xfrm flipH="1">
                <a:off x="988462" y="4766296"/>
                <a:ext cx="218293" cy="263165"/>
              </a:xfrm>
              <a:prstGeom prst="rtTriangle">
                <a:avLst/>
              </a:prstGeom>
              <a:gradFill rotWithShape="0">
                <a:gsLst>
                  <a:gs pos="0">
                    <a:srgbClr val="00B0F0"/>
                  </a:gs>
                  <a:gs pos="100000">
                    <a:srgbClr val="92D050"/>
                  </a:gs>
                </a:gsLst>
                <a:lin ang="10800000"/>
              </a:gra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63531" name="直角三角形 34"/>
              <p:cNvSpPr>
                <a:spLocks noChangeArrowheads="1"/>
              </p:cNvSpPr>
              <p:nvPr/>
            </p:nvSpPr>
            <p:spPr bwMode="auto">
              <a:xfrm>
                <a:off x="7812359" y="4769874"/>
                <a:ext cx="218457" cy="263165"/>
              </a:xfrm>
              <a:prstGeom prst="rtTriangle">
                <a:avLst/>
              </a:prstGeom>
              <a:gradFill rotWithShape="0">
                <a:gsLst>
                  <a:gs pos="0">
                    <a:srgbClr val="00B0F0"/>
                  </a:gs>
                  <a:gs pos="100000">
                    <a:srgbClr val="92D050"/>
                  </a:gs>
                </a:gsLst>
                <a:lin ang="10800000"/>
              </a:gra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63532" name="矩形 35"/>
              <p:cNvSpPr>
                <a:spLocks noChangeArrowheads="1"/>
              </p:cNvSpPr>
              <p:nvPr/>
            </p:nvSpPr>
            <p:spPr bwMode="auto">
              <a:xfrm>
                <a:off x="1331639" y="3429000"/>
                <a:ext cx="864096" cy="504056"/>
              </a:xfrm>
              <a:prstGeom prst="rect">
                <a:avLst/>
              </a:prstGeom>
              <a:solidFill>
                <a:srgbClr val="CC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zh-TW" altLang="en-US" sz="2000">
                    <a:latin typeface="標楷體" pitchFamily="65" charset="-120"/>
                    <a:ea typeface="標楷體" pitchFamily="65" charset="-120"/>
                  </a:rPr>
                  <a:t>高中</a:t>
                </a:r>
              </a:p>
            </p:txBody>
          </p:sp>
          <p:sp>
            <p:nvSpPr>
              <p:cNvPr id="63533" name="矩形 36"/>
              <p:cNvSpPr>
                <a:spLocks noChangeArrowheads="1"/>
              </p:cNvSpPr>
              <p:nvPr/>
            </p:nvSpPr>
            <p:spPr bwMode="auto">
              <a:xfrm>
                <a:off x="2509910" y="2759945"/>
                <a:ext cx="864096" cy="504056"/>
              </a:xfrm>
              <a:prstGeom prst="rect">
                <a:avLst/>
              </a:prstGeom>
              <a:solidFill>
                <a:srgbClr val="CC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zh-TW" altLang="en-US" sz="2000">
                    <a:latin typeface="標楷體" pitchFamily="65" charset="-120"/>
                    <a:ea typeface="標楷體" pitchFamily="65" charset="-120"/>
                  </a:rPr>
                  <a:t>大學</a:t>
                </a:r>
              </a:p>
            </p:txBody>
          </p:sp>
          <p:sp>
            <p:nvSpPr>
              <p:cNvPr id="63534" name="矩形 37"/>
              <p:cNvSpPr>
                <a:spLocks noChangeArrowheads="1"/>
              </p:cNvSpPr>
              <p:nvPr/>
            </p:nvSpPr>
            <p:spPr bwMode="auto">
              <a:xfrm>
                <a:off x="7956376" y="4365104"/>
                <a:ext cx="864096" cy="504056"/>
              </a:xfrm>
              <a:prstGeom prst="rect">
                <a:avLst/>
              </a:prstGeom>
              <a:solidFill>
                <a:srgbClr val="CC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zh-TW" altLang="en-US" sz="2000">
                    <a:latin typeface="標楷體" pitchFamily="65" charset="-120"/>
                    <a:ea typeface="標楷體" pitchFamily="65" charset="-120"/>
                  </a:rPr>
                  <a:t>國中</a:t>
                </a:r>
              </a:p>
            </p:txBody>
          </p:sp>
          <p:sp>
            <p:nvSpPr>
              <p:cNvPr id="63535" name="矩形 38"/>
              <p:cNvSpPr>
                <a:spLocks noChangeArrowheads="1"/>
              </p:cNvSpPr>
              <p:nvPr/>
            </p:nvSpPr>
            <p:spPr bwMode="auto">
              <a:xfrm>
                <a:off x="6804248" y="3442392"/>
                <a:ext cx="864096" cy="634679"/>
              </a:xfrm>
              <a:prstGeom prst="rect">
                <a:avLst/>
              </a:prstGeom>
              <a:solidFill>
                <a:srgbClr val="CC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zh-TW" altLang="en-US" sz="1600">
                    <a:latin typeface="標楷體" pitchFamily="65" charset="-120"/>
                    <a:ea typeface="標楷體" pitchFamily="65" charset="-120"/>
                  </a:rPr>
                  <a:t>高職</a:t>
                </a:r>
                <a:r>
                  <a:rPr lang="en-US" altLang="zh-TW" sz="1600">
                    <a:latin typeface="標楷體" pitchFamily="65" charset="-120"/>
                    <a:ea typeface="標楷體" pitchFamily="65" charset="-120"/>
                  </a:rPr>
                  <a:t>/</a:t>
                </a:r>
                <a:r>
                  <a:rPr lang="zh-TW" altLang="en-US" sz="1600">
                    <a:latin typeface="標楷體" pitchFamily="65" charset="-120"/>
                    <a:ea typeface="標楷體" pitchFamily="65" charset="-120"/>
                  </a:rPr>
                  <a:t>五專</a:t>
                </a:r>
              </a:p>
            </p:txBody>
          </p:sp>
          <p:sp>
            <p:nvSpPr>
              <p:cNvPr id="63536" name="矩形 39"/>
              <p:cNvSpPr>
                <a:spLocks noChangeArrowheads="1"/>
              </p:cNvSpPr>
              <p:nvPr/>
            </p:nvSpPr>
            <p:spPr bwMode="auto">
              <a:xfrm>
                <a:off x="5652120" y="2773338"/>
                <a:ext cx="864096" cy="655662"/>
              </a:xfrm>
              <a:prstGeom prst="rect">
                <a:avLst/>
              </a:prstGeom>
              <a:solidFill>
                <a:srgbClr val="CC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zh-TW" altLang="en-US" sz="1600">
                    <a:latin typeface="標楷體" pitchFamily="65" charset="-120"/>
                    <a:ea typeface="標楷體" pitchFamily="65" charset="-120"/>
                  </a:rPr>
                  <a:t>大學</a:t>
                </a:r>
                <a:r>
                  <a:rPr lang="en-US" altLang="zh-TW" sz="1600">
                    <a:latin typeface="標楷體" pitchFamily="65" charset="-120"/>
                    <a:ea typeface="標楷體" pitchFamily="65" charset="-120"/>
                  </a:rPr>
                  <a:t>/</a:t>
                </a:r>
                <a:r>
                  <a:rPr lang="zh-TW" altLang="en-US" sz="1600">
                    <a:latin typeface="標楷體" pitchFamily="65" charset="-120"/>
                    <a:ea typeface="標楷體" pitchFamily="65" charset="-120"/>
                  </a:rPr>
                  <a:t>二專</a:t>
                </a:r>
              </a:p>
            </p:txBody>
          </p:sp>
          <p:sp>
            <p:nvSpPr>
              <p:cNvPr id="63537" name="矩形 40"/>
              <p:cNvSpPr>
                <a:spLocks noChangeArrowheads="1"/>
              </p:cNvSpPr>
              <p:nvPr/>
            </p:nvSpPr>
            <p:spPr bwMode="auto">
              <a:xfrm>
                <a:off x="3904889" y="844662"/>
                <a:ext cx="1190206" cy="504056"/>
              </a:xfrm>
              <a:prstGeom prst="rect">
                <a:avLst/>
              </a:prstGeom>
              <a:solidFill>
                <a:srgbClr val="CC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zh-TW" altLang="en-US" sz="2000">
                    <a:latin typeface="標楷體" pitchFamily="65" charset="-120"/>
                    <a:ea typeface="標楷體" pitchFamily="65" charset="-120"/>
                  </a:rPr>
                  <a:t>研究所</a:t>
                </a:r>
              </a:p>
            </p:txBody>
          </p:sp>
          <p:grpSp>
            <p:nvGrpSpPr>
              <p:cNvPr id="63538" name="群組 41"/>
              <p:cNvGrpSpPr>
                <a:grpSpLocks/>
              </p:cNvGrpSpPr>
              <p:nvPr/>
            </p:nvGrpSpPr>
            <p:grpSpPr bwMode="auto">
              <a:xfrm rot="-1116729">
                <a:off x="233223" y="487870"/>
                <a:ext cx="8505043" cy="4119887"/>
                <a:chOff x="-1097941" y="1152808"/>
                <a:chExt cx="6198322" cy="4200461"/>
              </a:xfrm>
            </p:grpSpPr>
            <p:sp>
              <p:nvSpPr>
                <p:cNvPr id="44" name="圖案 43"/>
                <p:cNvSpPr/>
                <p:nvPr/>
              </p:nvSpPr>
              <p:spPr>
                <a:xfrm rot="474396">
                  <a:off x="-1099804" y="1149845"/>
                  <a:ext cx="2472126" cy="2286848"/>
                </a:xfrm>
                <a:prstGeom prst="swooshArrow">
                  <a:avLst>
                    <a:gd name="adj1" fmla="val 16310"/>
                    <a:gd name="adj2" fmla="val 31370"/>
                  </a:avLst>
                </a:prstGeom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45" name="手繪多邊形 44"/>
                <p:cNvSpPr/>
                <p:nvPr/>
              </p:nvSpPr>
              <p:spPr>
                <a:xfrm>
                  <a:off x="-512960" y="1270081"/>
                  <a:ext cx="1652315" cy="651384"/>
                </a:xfrm>
                <a:custGeom>
                  <a:avLst/>
                  <a:gdLst>
                    <a:gd name="connsiteX0" fmla="*/ 0 w 1654048"/>
                    <a:gd name="connsiteY0" fmla="*/ 0 h 650240"/>
                    <a:gd name="connsiteX1" fmla="*/ 1654048 w 1654048"/>
                    <a:gd name="connsiteY1" fmla="*/ 0 h 650240"/>
                    <a:gd name="connsiteX2" fmla="*/ 1654048 w 1654048"/>
                    <a:gd name="connsiteY2" fmla="*/ 650240 h 650240"/>
                    <a:gd name="connsiteX3" fmla="*/ 0 w 1654048"/>
                    <a:gd name="connsiteY3" fmla="*/ 650240 h 650240"/>
                    <a:gd name="connsiteX4" fmla="*/ 0 w 1654048"/>
                    <a:gd name="connsiteY4" fmla="*/ 0 h 6502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54048" h="650240">
                      <a:moveTo>
                        <a:pt x="0" y="0"/>
                      </a:moveTo>
                      <a:lnTo>
                        <a:pt x="1654048" y="0"/>
                      </a:lnTo>
                      <a:lnTo>
                        <a:pt x="1654048" y="650240"/>
                      </a:lnTo>
                      <a:lnTo>
                        <a:pt x="0" y="65024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</p:spPr>
              <p:style>
                <a:lnRef idx="0">
                  <a:schemeClr val="dk1">
                    <a:alpha val="0"/>
                    <a:hueOff val="0"/>
                    <a:satOff val="0"/>
                    <a:lumOff val="0"/>
                    <a:alphaOff val="0"/>
                  </a:schemeClr>
                </a:lnRef>
                <a:fillRef idx="0">
                  <a:schemeClr val="lt1">
                    <a:alpha val="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alpha val="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tx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lIns="45720" rIns="45720" spcCol="1270" anchor="b"/>
                <a:lstStyle/>
                <a:p>
                  <a:pPr algn="ctr" defTabSz="1600200">
                    <a:lnSpc>
                      <a:spcPct val="90000"/>
                    </a:lnSpc>
                    <a:spcAft>
                      <a:spcPct val="35000"/>
                    </a:spcAft>
                    <a:defRPr/>
                  </a:pPr>
                  <a:endParaRPr lang="zh-TW" altLang="en-US" sz="3600" dirty="0"/>
                </a:p>
              </p:txBody>
            </p:sp>
            <p:sp>
              <p:nvSpPr>
                <p:cNvPr id="46" name="圖案 45"/>
                <p:cNvSpPr/>
                <p:nvPr/>
              </p:nvSpPr>
              <p:spPr>
                <a:xfrm rot="1561976" flipH="1">
                  <a:off x="2651618" y="2909920"/>
                  <a:ext cx="2446745" cy="2442689"/>
                </a:xfrm>
                <a:prstGeom prst="swooshArrow">
                  <a:avLst>
                    <a:gd name="adj1" fmla="val 16310"/>
                    <a:gd name="adj2" fmla="val 31370"/>
                  </a:avLst>
                </a:prstGeom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1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</p:grpSp>
        </p:grpSp>
        <p:sp>
          <p:nvSpPr>
            <p:cNvPr id="16" name="向右箭號 15"/>
            <p:cNvSpPr/>
            <p:nvPr/>
          </p:nvSpPr>
          <p:spPr bwMode="auto">
            <a:xfrm>
              <a:off x="469903" y="6246639"/>
              <a:ext cx="523298" cy="361105"/>
            </a:xfrm>
            <a:prstGeom prst="rightArrow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17" name="向右箭號 16"/>
            <p:cNvSpPr/>
            <p:nvPr/>
          </p:nvSpPr>
          <p:spPr bwMode="auto">
            <a:xfrm flipH="1">
              <a:off x="8223935" y="6258676"/>
              <a:ext cx="467628" cy="358095"/>
            </a:xfrm>
            <a:prstGeom prst="rightArrow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18" name="弧形 51"/>
            <p:cNvSpPr/>
            <p:nvPr/>
          </p:nvSpPr>
          <p:spPr bwMode="auto">
            <a:xfrm>
              <a:off x="3143388" y="2268714"/>
              <a:ext cx="3734927" cy="1441193"/>
            </a:xfrm>
            <a:custGeom>
              <a:avLst/>
              <a:gdLst>
                <a:gd name="connsiteX0" fmla="*/ 2713 w 2880389"/>
                <a:gd name="connsiteY0" fmla="*/ 646379 h 1377254"/>
                <a:gd name="connsiteX1" fmla="*/ 1450271 w 2880389"/>
                <a:gd name="connsiteY1" fmla="*/ 17 h 1377254"/>
                <a:gd name="connsiteX2" fmla="*/ 2880390 w 2880389"/>
                <a:gd name="connsiteY2" fmla="*/ 688457 h 1377254"/>
                <a:gd name="connsiteX3" fmla="*/ 1440195 w 2880389"/>
                <a:gd name="connsiteY3" fmla="*/ 688627 h 1377254"/>
                <a:gd name="connsiteX4" fmla="*/ 2713 w 2880389"/>
                <a:gd name="connsiteY4" fmla="*/ 646379 h 1377254"/>
                <a:gd name="connsiteX0" fmla="*/ 2713 w 2880389"/>
                <a:gd name="connsiteY0" fmla="*/ 646379 h 1377254"/>
                <a:gd name="connsiteX1" fmla="*/ 1450271 w 2880389"/>
                <a:gd name="connsiteY1" fmla="*/ 17 h 1377254"/>
                <a:gd name="connsiteX2" fmla="*/ 2880390 w 2880389"/>
                <a:gd name="connsiteY2" fmla="*/ 688457 h 1377254"/>
                <a:gd name="connsiteX0" fmla="*/ 0 w 3487277"/>
                <a:gd name="connsiteY0" fmla="*/ 646379 h 1640957"/>
                <a:gd name="connsiteX1" fmla="*/ 1447558 w 3487277"/>
                <a:gd name="connsiteY1" fmla="*/ 17 h 1640957"/>
                <a:gd name="connsiteX2" fmla="*/ 2877677 w 3487277"/>
                <a:gd name="connsiteY2" fmla="*/ 688457 h 1640957"/>
                <a:gd name="connsiteX3" fmla="*/ 1437482 w 3487277"/>
                <a:gd name="connsiteY3" fmla="*/ 688627 h 1640957"/>
                <a:gd name="connsiteX4" fmla="*/ 0 w 3487277"/>
                <a:gd name="connsiteY4" fmla="*/ 646379 h 1640957"/>
                <a:gd name="connsiteX0" fmla="*/ 0 w 3487277"/>
                <a:gd name="connsiteY0" fmla="*/ 646379 h 1640957"/>
                <a:gd name="connsiteX1" fmla="*/ 1447558 w 3487277"/>
                <a:gd name="connsiteY1" fmla="*/ 17 h 1640957"/>
                <a:gd name="connsiteX2" fmla="*/ 3487277 w 3487277"/>
                <a:gd name="connsiteY2" fmla="*/ 1640957 h 1640957"/>
                <a:gd name="connsiteX0" fmla="*/ 266700 w 3753977"/>
                <a:gd name="connsiteY0" fmla="*/ 646379 h 1640957"/>
                <a:gd name="connsiteX1" fmla="*/ 1714258 w 3753977"/>
                <a:gd name="connsiteY1" fmla="*/ 17 h 1640957"/>
                <a:gd name="connsiteX2" fmla="*/ 3144377 w 3753977"/>
                <a:gd name="connsiteY2" fmla="*/ 688457 h 1640957"/>
                <a:gd name="connsiteX3" fmla="*/ 1704182 w 3753977"/>
                <a:gd name="connsiteY3" fmla="*/ 688627 h 1640957"/>
                <a:gd name="connsiteX4" fmla="*/ 266700 w 3753977"/>
                <a:gd name="connsiteY4" fmla="*/ 646379 h 1640957"/>
                <a:gd name="connsiteX0" fmla="*/ 0 w 3753977"/>
                <a:gd name="connsiteY0" fmla="*/ 884504 h 1640957"/>
                <a:gd name="connsiteX1" fmla="*/ 1714258 w 3753977"/>
                <a:gd name="connsiteY1" fmla="*/ 17 h 1640957"/>
                <a:gd name="connsiteX2" fmla="*/ 3753977 w 3753977"/>
                <a:gd name="connsiteY2" fmla="*/ 1640957 h 1640957"/>
                <a:gd name="connsiteX0" fmla="*/ 266700 w 3753977"/>
                <a:gd name="connsiteY0" fmla="*/ 649520 h 1644098"/>
                <a:gd name="connsiteX1" fmla="*/ 1714258 w 3753977"/>
                <a:gd name="connsiteY1" fmla="*/ 3158 h 1644098"/>
                <a:gd name="connsiteX2" fmla="*/ 2944352 w 3753977"/>
                <a:gd name="connsiteY2" fmla="*/ 880754 h 1644098"/>
                <a:gd name="connsiteX3" fmla="*/ 1704182 w 3753977"/>
                <a:gd name="connsiteY3" fmla="*/ 691768 h 1644098"/>
                <a:gd name="connsiteX4" fmla="*/ 266700 w 3753977"/>
                <a:gd name="connsiteY4" fmla="*/ 649520 h 1644098"/>
                <a:gd name="connsiteX0" fmla="*/ 0 w 3753977"/>
                <a:gd name="connsiteY0" fmla="*/ 887645 h 1644098"/>
                <a:gd name="connsiteX1" fmla="*/ 1714258 w 3753977"/>
                <a:gd name="connsiteY1" fmla="*/ 3158 h 1644098"/>
                <a:gd name="connsiteX2" fmla="*/ 3753977 w 3753977"/>
                <a:gd name="connsiteY2" fmla="*/ 1644098 h 1644098"/>
                <a:gd name="connsiteX0" fmla="*/ 266700 w 3753977"/>
                <a:gd name="connsiteY0" fmla="*/ 649520 h 1644098"/>
                <a:gd name="connsiteX1" fmla="*/ 1714258 w 3753977"/>
                <a:gd name="connsiteY1" fmla="*/ 3158 h 1644098"/>
                <a:gd name="connsiteX2" fmla="*/ 2944352 w 3753977"/>
                <a:gd name="connsiteY2" fmla="*/ 880754 h 1644098"/>
                <a:gd name="connsiteX3" fmla="*/ 1704182 w 3753977"/>
                <a:gd name="connsiteY3" fmla="*/ 691768 h 1644098"/>
                <a:gd name="connsiteX4" fmla="*/ 266700 w 3753977"/>
                <a:gd name="connsiteY4" fmla="*/ 649520 h 1644098"/>
                <a:gd name="connsiteX0" fmla="*/ 0 w 3753977"/>
                <a:gd name="connsiteY0" fmla="*/ 887645 h 1644098"/>
                <a:gd name="connsiteX1" fmla="*/ 1714258 w 3753977"/>
                <a:gd name="connsiteY1" fmla="*/ 3158 h 1644098"/>
                <a:gd name="connsiteX2" fmla="*/ 3753977 w 3753977"/>
                <a:gd name="connsiteY2" fmla="*/ 1644098 h 1644098"/>
                <a:gd name="connsiteX0" fmla="*/ 266700 w 3753977"/>
                <a:gd name="connsiteY0" fmla="*/ 649520 h 1644098"/>
                <a:gd name="connsiteX1" fmla="*/ 1714258 w 3753977"/>
                <a:gd name="connsiteY1" fmla="*/ 3158 h 1644098"/>
                <a:gd name="connsiteX2" fmla="*/ 2944352 w 3753977"/>
                <a:gd name="connsiteY2" fmla="*/ 880754 h 1644098"/>
                <a:gd name="connsiteX3" fmla="*/ 1704182 w 3753977"/>
                <a:gd name="connsiteY3" fmla="*/ 691768 h 1644098"/>
                <a:gd name="connsiteX4" fmla="*/ 266700 w 3753977"/>
                <a:gd name="connsiteY4" fmla="*/ 649520 h 1644098"/>
                <a:gd name="connsiteX0" fmla="*/ 0 w 3753977"/>
                <a:gd name="connsiteY0" fmla="*/ 887645 h 1644098"/>
                <a:gd name="connsiteX1" fmla="*/ 1714258 w 3753977"/>
                <a:gd name="connsiteY1" fmla="*/ 3158 h 1644098"/>
                <a:gd name="connsiteX2" fmla="*/ 3102500 w 3753977"/>
                <a:gd name="connsiteY2" fmla="*/ 786157 h 1644098"/>
                <a:gd name="connsiteX3" fmla="*/ 3753977 w 3753977"/>
                <a:gd name="connsiteY3" fmla="*/ 1644098 h 1644098"/>
                <a:gd name="connsiteX0" fmla="*/ 266700 w 3753977"/>
                <a:gd name="connsiteY0" fmla="*/ 649520 h 1644098"/>
                <a:gd name="connsiteX1" fmla="*/ 1714258 w 3753977"/>
                <a:gd name="connsiteY1" fmla="*/ 3158 h 1644098"/>
                <a:gd name="connsiteX2" fmla="*/ 2944352 w 3753977"/>
                <a:gd name="connsiteY2" fmla="*/ 880754 h 1644098"/>
                <a:gd name="connsiteX3" fmla="*/ 1704182 w 3753977"/>
                <a:gd name="connsiteY3" fmla="*/ 691768 h 1644098"/>
                <a:gd name="connsiteX4" fmla="*/ 266700 w 3753977"/>
                <a:gd name="connsiteY4" fmla="*/ 649520 h 1644098"/>
                <a:gd name="connsiteX0" fmla="*/ 0 w 3753977"/>
                <a:gd name="connsiteY0" fmla="*/ 887645 h 1644098"/>
                <a:gd name="connsiteX1" fmla="*/ 1714258 w 3753977"/>
                <a:gd name="connsiteY1" fmla="*/ 3158 h 1644098"/>
                <a:gd name="connsiteX2" fmla="*/ 3035825 w 3753977"/>
                <a:gd name="connsiteY2" fmla="*/ 954297 h 1644098"/>
                <a:gd name="connsiteX3" fmla="*/ 3753977 w 3753977"/>
                <a:gd name="connsiteY3" fmla="*/ 1644098 h 1644098"/>
                <a:gd name="connsiteX0" fmla="*/ 266700 w 3753977"/>
                <a:gd name="connsiteY0" fmla="*/ 647743 h 1642321"/>
                <a:gd name="connsiteX1" fmla="*/ 1714258 w 3753977"/>
                <a:gd name="connsiteY1" fmla="*/ 1381 h 1642321"/>
                <a:gd name="connsiteX2" fmla="*/ 3030077 w 3753977"/>
                <a:gd name="connsiteY2" fmla="*/ 794908 h 1642321"/>
                <a:gd name="connsiteX3" fmla="*/ 1704182 w 3753977"/>
                <a:gd name="connsiteY3" fmla="*/ 689991 h 1642321"/>
                <a:gd name="connsiteX4" fmla="*/ 266700 w 3753977"/>
                <a:gd name="connsiteY4" fmla="*/ 647743 h 1642321"/>
                <a:gd name="connsiteX0" fmla="*/ 0 w 3753977"/>
                <a:gd name="connsiteY0" fmla="*/ 885868 h 1642321"/>
                <a:gd name="connsiteX1" fmla="*/ 1714258 w 3753977"/>
                <a:gd name="connsiteY1" fmla="*/ 1381 h 1642321"/>
                <a:gd name="connsiteX2" fmla="*/ 3035825 w 3753977"/>
                <a:gd name="connsiteY2" fmla="*/ 952520 h 1642321"/>
                <a:gd name="connsiteX3" fmla="*/ 3753977 w 3753977"/>
                <a:gd name="connsiteY3" fmla="*/ 1642321 h 1642321"/>
                <a:gd name="connsiteX0" fmla="*/ 266700 w 3753977"/>
                <a:gd name="connsiteY0" fmla="*/ 647743 h 1642321"/>
                <a:gd name="connsiteX1" fmla="*/ 1714258 w 3753977"/>
                <a:gd name="connsiteY1" fmla="*/ 1381 h 1642321"/>
                <a:gd name="connsiteX2" fmla="*/ 3030077 w 3753977"/>
                <a:gd name="connsiteY2" fmla="*/ 794908 h 1642321"/>
                <a:gd name="connsiteX3" fmla="*/ 1704182 w 3753977"/>
                <a:gd name="connsiteY3" fmla="*/ 689991 h 1642321"/>
                <a:gd name="connsiteX4" fmla="*/ 266700 w 3753977"/>
                <a:gd name="connsiteY4" fmla="*/ 647743 h 1642321"/>
                <a:gd name="connsiteX0" fmla="*/ 0 w 3753977"/>
                <a:gd name="connsiteY0" fmla="*/ 885868 h 1642321"/>
                <a:gd name="connsiteX1" fmla="*/ 1714258 w 3753977"/>
                <a:gd name="connsiteY1" fmla="*/ 1381 h 1642321"/>
                <a:gd name="connsiteX2" fmla="*/ 3140600 w 3753977"/>
                <a:gd name="connsiteY2" fmla="*/ 952520 h 1642321"/>
                <a:gd name="connsiteX3" fmla="*/ 3753977 w 3753977"/>
                <a:gd name="connsiteY3" fmla="*/ 1642321 h 1642321"/>
                <a:gd name="connsiteX0" fmla="*/ 266700 w 3753977"/>
                <a:gd name="connsiteY0" fmla="*/ 647743 h 1642321"/>
                <a:gd name="connsiteX1" fmla="*/ 1714258 w 3753977"/>
                <a:gd name="connsiteY1" fmla="*/ 1381 h 1642321"/>
                <a:gd name="connsiteX2" fmla="*/ 3030077 w 3753977"/>
                <a:gd name="connsiteY2" fmla="*/ 794908 h 1642321"/>
                <a:gd name="connsiteX3" fmla="*/ 1704182 w 3753977"/>
                <a:gd name="connsiteY3" fmla="*/ 689991 h 1642321"/>
                <a:gd name="connsiteX4" fmla="*/ 266700 w 3753977"/>
                <a:gd name="connsiteY4" fmla="*/ 647743 h 1642321"/>
                <a:gd name="connsiteX0" fmla="*/ 0 w 3753977"/>
                <a:gd name="connsiteY0" fmla="*/ 885868 h 1642321"/>
                <a:gd name="connsiteX1" fmla="*/ 1514233 w 3753977"/>
                <a:gd name="connsiteY1" fmla="*/ 64434 h 1642321"/>
                <a:gd name="connsiteX2" fmla="*/ 3140600 w 3753977"/>
                <a:gd name="connsiteY2" fmla="*/ 952520 h 1642321"/>
                <a:gd name="connsiteX3" fmla="*/ 3753977 w 3753977"/>
                <a:gd name="connsiteY3" fmla="*/ 1642321 h 1642321"/>
                <a:gd name="connsiteX0" fmla="*/ 266700 w 3753977"/>
                <a:gd name="connsiteY0" fmla="*/ 647743 h 1642321"/>
                <a:gd name="connsiteX1" fmla="*/ 1714258 w 3753977"/>
                <a:gd name="connsiteY1" fmla="*/ 1381 h 1642321"/>
                <a:gd name="connsiteX2" fmla="*/ 3030077 w 3753977"/>
                <a:gd name="connsiteY2" fmla="*/ 794908 h 1642321"/>
                <a:gd name="connsiteX3" fmla="*/ 1704182 w 3753977"/>
                <a:gd name="connsiteY3" fmla="*/ 689991 h 1642321"/>
                <a:gd name="connsiteX4" fmla="*/ 266700 w 3753977"/>
                <a:gd name="connsiteY4" fmla="*/ 647743 h 1642321"/>
                <a:gd name="connsiteX0" fmla="*/ 0 w 3753977"/>
                <a:gd name="connsiteY0" fmla="*/ 885868 h 1642321"/>
                <a:gd name="connsiteX1" fmla="*/ 1514233 w 3753977"/>
                <a:gd name="connsiteY1" fmla="*/ 64434 h 1642321"/>
                <a:gd name="connsiteX2" fmla="*/ 3121550 w 3753977"/>
                <a:gd name="connsiteY2" fmla="*/ 994555 h 1642321"/>
                <a:gd name="connsiteX3" fmla="*/ 3753977 w 3753977"/>
                <a:gd name="connsiteY3" fmla="*/ 1642321 h 1642321"/>
                <a:gd name="connsiteX0" fmla="*/ 266700 w 3753977"/>
                <a:gd name="connsiteY0" fmla="*/ 647743 h 1642321"/>
                <a:gd name="connsiteX1" fmla="*/ 1714258 w 3753977"/>
                <a:gd name="connsiteY1" fmla="*/ 1381 h 1642321"/>
                <a:gd name="connsiteX2" fmla="*/ 3030077 w 3753977"/>
                <a:gd name="connsiteY2" fmla="*/ 794908 h 1642321"/>
                <a:gd name="connsiteX3" fmla="*/ 1704182 w 3753977"/>
                <a:gd name="connsiteY3" fmla="*/ 689991 h 1642321"/>
                <a:gd name="connsiteX4" fmla="*/ 266700 w 3753977"/>
                <a:gd name="connsiteY4" fmla="*/ 647743 h 1642321"/>
                <a:gd name="connsiteX0" fmla="*/ 0 w 3753977"/>
                <a:gd name="connsiteY0" fmla="*/ 885868 h 1642321"/>
                <a:gd name="connsiteX1" fmla="*/ 1514233 w 3753977"/>
                <a:gd name="connsiteY1" fmla="*/ 64434 h 1642321"/>
                <a:gd name="connsiteX2" fmla="*/ 3121550 w 3753977"/>
                <a:gd name="connsiteY2" fmla="*/ 994555 h 1642321"/>
                <a:gd name="connsiteX3" fmla="*/ 3753977 w 3753977"/>
                <a:gd name="connsiteY3" fmla="*/ 1642321 h 1642321"/>
                <a:gd name="connsiteX0" fmla="*/ 266700 w 3753977"/>
                <a:gd name="connsiteY0" fmla="*/ 595457 h 1590035"/>
                <a:gd name="connsiteX1" fmla="*/ 1647583 w 3753977"/>
                <a:gd name="connsiteY1" fmla="*/ 1639 h 1590035"/>
                <a:gd name="connsiteX2" fmla="*/ 3030077 w 3753977"/>
                <a:gd name="connsiteY2" fmla="*/ 742622 h 1590035"/>
                <a:gd name="connsiteX3" fmla="*/ 1704182 w 3753977"/>
                <a:gd name="connsiteY3" fmla="*/ 637705 h 1590035"/>
                <a:gd name="connsiteX4" fmla="*/ 266700 w 3753977"/>
                <a:gd name="connsiteY4" fmla="*/ 595457 h 1590035"/>
                <a:gd name="connsiteX0" fmla="*/ 0 w 3753977"/>
                <a:gd name="connsiteY0" fmla="*/ 833582 h 1590035"/>
                <a:gd name="connsiteX1" fmla="*/ 1514233 w 3753977"/>
                <a:gd name="connsiteY1" fmla="*/ 12148 h 1590035"/>
                <a:gd name="connsiteX2" fmla="*/ 3121550 w 3753977"/>
                <a:gd name="connsiteY2" fmla="*/ 942269 h 1590035"/>
                <a:gd name="connsiteX3" fmla="*/ 3753977 w 3753977"/>
                <a:gd name="connsiteY3" fmla="*/ 1590035 h 1590035"/>
                <a:gd name="connsiteX0" fmla="*/ 247650 w 3734927"/>
                <a:gd name="connsiteY0" fmla="*/ 595457 h 1590035"/>
                <a:gd name="connsiteX1" fmla="*/ 1628533 w 3734927"/>
                <a:gd name="connsiteY1" fmla="*/ 1639 h 1590035"/>
                <a:gd name="connsiteX2" fmla="*/ 3011027 w 3734927"/>
                <a:gd name="connsiteY2" fmla="*/ 742622 h 1590035"/>
                <a:gd name="connsiteX3" fmla="*/ 1685132 w 3734927"/>
                <a:gd name="connsiteY3" fmla="*/ 637705 h 1590035"/>
                <a:gd name="connsiteX4" fmla="*/ 247650 w 3734927"/>
                <a:gd name="connsiteY4" fmla="*/ 595457 h 1590035"/>
                <a:gd name="connsiteX0" fmla="*/ 0 w 3734927"/>
                <a:gd name="connsiteY0" fmla="*/ 1127826 h 1590035"/>
                <a:gd name="connsiteX1" fmla="*/ 1495183 w 3734927"/>
                <a:gd name="connsiteY1" fmla="*/ 12148 h 1590035"/>
                <a:gd name="connsiteX2" fmla="*/ 3102500 w 3734927"/>
                <a:gd name="connsiteY2" fmla="*/ 942269 h 1590035"/>
                <a:gd name="connsiteX3" fmla="*/ 3734927 w 3734927"/>
                <a:gd name="connsiteY3" fmla="*/ 1590035 h 1590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34927" h="1590035" stroke="0" extrusionOk="0">
                  <a:moveTo>
                    <a:pt x="247650" y="595457"/>
                  </a:moveTo>
                  <a:cubicBezTo>
                    <a:pt x="294582" y="230374"/>
                    <a:pt x="1167970" y="-22889"/>
                    <a:pt x="1628533" y="1639"/>
                  </a:cubicBezTo>
                  <a:cubicBezTo>
                    <a:pt x="2089096" y="26167"/>
                    <a:pt x="2934632" y="711039"/>
                    <a:pt x="3011027" y="742622"/>
                  </a:cubicBezTo>
                  <a:lnTo>
                    <a:pt x="1685132" y="637705"/>
                  </a:lnTo>
                  <a:lnTo>
                    <a:pt x="247650" y="595457"/>
                  </a:lnTo>
                  <a:close/>
                </a:path>
                <a:path w="3734927" h="1590035" fill="none">
                  <a:moveTo>
                    <a:pt x="0" y="1127826"/>
                  </a:moveTo>
                  <a:cubicBezTo>
                    <a:pt x="46932" y="762743"/>
                    <a:pt x="730227" y="9589"/>
                    <a:pt x="1495183" y="12148"/>
                  </a:cubicBezTo>
                  <a:cubicBezTo>
                    <a:pt x="2010679" y="-11773"/>
                    <a:pt x="2762547" y="668779"/>
                    <a:pt x="3102500" y="942269"/>
                  </a:cubicBezTo>
                  <a:cubicBezTo>
                    <a:pt x="3432928" y="1268303"/>
                    <a:pt x="3624760" y="1440039"/>
                    <a:pt x="3734927" y="1590035"/>
                  </a:cubicBezTo>
                </a:path>
              </a:pathLst>
            </a:custGeom>
            <a:noFill/>
            <a:ln w="60325" cap="flat" cmpd="sng" algn="ctr">
              <a:gradFill>
                <a:gsLst>
                  <a:gs pos="0">
                    <a:schemeClr val="tx2">
                      <a:lumMod val="40000"/>
                      <a:lumOff val="60000"/>
                    </a:schemeClr>
                  </a:gs>
                  <a:gs pos="50000">
                    <a:schemeClr val="tx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  <a:lin ang="5400000" scaled="0"/>
              </a:gradFill>
              <a:prstDash val="solid"/>
              <a:bevel/>
              <a:headEnd type="stealth" w="lg" len="lg"/>
              <a:tailEnd type="none" w="med" len="med"/>
            </a:ln>
            <a:effectLst>
              <a:outerShdw blurRad="50800" dist="50800" sx="1000" sy="1000" algn="ctr" rotWithShape="0">
                <a:srgbClr val="000000">
                  <a:alpha val="43137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19" name="弧形 51"/>
            <p:cNvSpPr/>
            <p:nvPr/>
          </p:nvSpPr>
          <p:spPr bwMode="auto">
            <a:xfrm flipH="1">
              <a:off x="2268538" y="2276872"/>
              <a:ext cx="3665860" cy="1441193"/>
            </a:xfrm>
            <a:custGeom>
              <a:avLst/>
              <a:gdLst>
                <a:gd name="connsiteX0" fmla="*/ 2713 w 2880389"/>
                <a:gd name="connsiteY0" fmla="*/ 646379 h 1377254"/>
                <a:gd name="connsiteX1" fmla="*/ 1450271 w 2880389"/>
                <a:gd name="connsiteY1" fmla="*/ 17 h 1377254"/>
                <a:gd name="connsiteX2" fmla="*/ 2880390 w 2880389"/>
                <a:gd name="connsiteY2" fmla="*/ 688457 h 1377254"/>
                <a:gd name="connsiteX3" fmla="*/ 1440195 w 2880389"/>
                <a:gd name="connsiteY3" fmla="*/ 688627 h 1377254"/>
                <a:gd name="connsiteX4" fmla="*/ 2713 w 2880389"/>
                <a:gd name="connsiteY4" fmla="*/ 646379 h 1377254"/>
                <a:gd name="connsiteX0" fmla="*/ 2713 w 2880389"/>
                <a:gd name="connsiteY0" fmla="*/ 646379 h 1377254"/>
                <a:gd name="connsiteX1" fmla="*/ 1450271 w 2880389"/>
                <a:gd name="connsiteY1" fmla="*/ 17 h 1377254"/>
                <a:gd name="connsiteX2" fmla="*/ 2880390 w 2880389"/>
                <a:gd name="connsiteY2" fmla="*/ 688457 h 1377254"/>
                <a:gd name="connsiteX0" fmla="*/ 0 w 3487277"/>
                <a:gd name="connsiteY0" fmla="*/ 646379 h 1640957"/>
                <a:gd name="connsiteX1" fmla="*/ 1447558 w 3487277"/>
                <a:gd name="connsiteY1" fmla="*/ 17 h 1640957"/>
                <a:gd name="connsiteX2" fmla="*/ 2877677 w 3487277"/>
                <a:gd name="connsiteY2" fmla="*/ 688457 h 1640957"/>
                <a:gd name="connsiteX3" fmla="*/ 1437482 w 3487277"/>
                <a:gd name="connsiteY3" fmla="*/ 688627 h 1640957"/>
                <a:gd name="connsiteX4" fmla="*/ 0 w 3487277"/>
                <a:gd name="connsiteY4" fmla="*/ 646379 h 1640957"/>
                <a:gd name="connsiteX0" fmla="*/ 0 w 3487277"/>
                <a:gd name="connsiteY0" fmla="*/ 646379 h 1640957"/>
                <a:gd name="connsiteX1" fmla="*/ 1447558 w 3487277"/>
                <a:gd name="connsiteY1" fmla="*/ 17 h 1640957"/>
                <a:gd name="connsiteX2" fmla="*/ 3487277 w 3487277"/>
                <a:gd name="connsiteY2" fmla="*/ 1640957 h 1640957"/>
                <a:gd name="connsiteX0" fmla="*/ 266700 w 3753977"/>
                <a:gd name="connsiteY0" fmla="*/ 646379 h 1640957"/>
                <a:gd name="connsiteX1" fmla="*/ 1714258 w 3753977"/>
                <a:gd name="connsiteY1" fmla="*/ 17 h 1640957"/>
                <a:gd name="connsiteX2" fmla="*/ 3144377 w 3753977"/>
                <a:gd name="connsiteY2" fmla="*/ 688457 h 1640957"/>
                <a:gd name="connsiteX3" fmla="*/ 1704182 w 3753977"/>
                <a:gd name="connsiteY3" fmla="*/ 688627 h 1640957"/>
                <a:gd name="connsiteX4" fmla="*/ 266700 w 3753977"/>
                <a:gd name="connsiteY4" fmla="*/ 646379 h 1640957"/>
                <a:gd name="connsiteX0" fmla="*/ 0 w 3753977"/>
                <a:gd name="connsiteY0" fmla="*/ 884504 h 1640957"/>
                <a:gd name="connsiteX1" fmla="*/ 1714258 w 3753977"/>
                <a:gd name="connsiteY1" fmla="*/ 17 h 1640957"/>
                <a:gd name="connsiteX2" fmla="*/ 3753977 w 3753977"/>
                <a:gd name="connsiteY2" fmla="*/ 1640957 h 1640957"/>
                <a:gd name="connsiteX0" fmla="*/ 266700 w 3753977"/>
                <a:gd name="connsiteY0" fmla="*/ 649520 h 1644098"/>
                <a:gd name="connsiteX1" fmla="*/ 1714258 w 3753977"/>
                <a:gd name="connsiteY1" fmla="*/ 3158 h 1644098"/>
                <a:gd name="connsiteX2" fmla="*/ 2944352 w 3753977"/>
                <a:gd name="connsiteY2" fmla="*/ 880754 h 1644098"/>
                <a:gd name="connsiteX3" fmla="*/ 1704182 w 3753977"/>
                <a:gd name="connsiteY3" fmla="*/ 691768 h 1644098"/>
                <a:gd name="connsiteX4" fmla="*/ 266700 w 3753977"/>
                <a:gd name="connsiteY4" fmla="*/ 649520 h 1644098"/>
                <a:gd name="connsiteX0" fmla="*/ 0 w 3753977"/>
                <a:gd name="connsiteY0" fmla="*/ 887645 h 1644098"/>
                <a:gd name="connsiteX1" fmla="*/ 1714258 w 3753977"/>
                <a:gd name="connsiteY1" fmla="*/ 3158 h 1644098"/>
                <a:gd name="connsiteX2" fmla="*/ 3753977 w 3753977"/>
                <a:gd name="connsiteY2" fmla="*/ 1644098 h 1644098"/>
                <a:gd name="connsiteX0" fmla="*/ 266700 w 3753977"/>
                <a:gd name="connsiteY0" fmla="*/ 649520 h 1644098"/>
                <a:gd name="connsiteX1" fmla="*/ 1714258 w 3753977"/>
                <a:gd name="connsiteY1" fmla="*/ 3158 h 1644098"/>
                <a:gd name="connsiteX2" fmla="*/ 2944352 w 3753977"/>
                <a:gd name="connsiteY2" fmla="*/ 880754 h 1644098"/>
                <a:gd name="connsiteX3" fmla="*/ 1704182 w 3753977"/>
                <a:gd name="connsiteY3" fmla="*/ 691768 h 1644098"/>
                <a:gd name="connsiteX4" fmla="*/ 266700 w 3753977"/>
                <a:gd name="connsiteY4" fmla="*/ 649520 h 1644098"/>
                <a:gd name="connsiteX0" fmla="*/ 0 w 3753977"/>
                <a:gd name="connsiteY0" fmla="*/ 887645 h 1644098"/>
                <a:gd name="connsiteX1" fmla="*/ 1714258 w 3753977"/>
                <a:gd name="connsiteY1" fmla="*/ 3158 h 1644098"/>
                <a:gd name="connsiteX2" fmla="*/ 3753977 w 3753977"/>
                <a:gd name="connsiteY2" fmla="*/ 1644098 h 1644098"/>
                <a:gd name="connsiteX0" fmla="*/ 266700 w 3753977"/>
                <a:gd name="connsiteY0" fmla="*/ 649520 h 1644098"/>
                <a:gd name="connsiteX1" fmla="*/ 1714258 w 3753977"/>
                <a:gd name="connsiteY1" fmla="*/ 3158 h 1644098"/>
                <a:gd name="connsiteX2" fmla="*/ 2944352 w 3753977"/>
                <a:gd name="connsiteY2" fmla="*/ 880754 h 1644098"/>
                <a:gd name="connsiteX3" fmla="*/ 1704182 w 3753977"/>
                <a:gd name="connsiteY3" fmla="*/ 691768 h 1644098"/>
                <a:gd name="connsiteX4" fmla="*/ 266700 w 3753977"/>
                <a:gd name="connsiteY4" fmla="*/ 649520 h 1644098"/>
                <a:gd name="connsiteX0" fmla="*/ 0 w 3753977"/>
                <a:gd name="connsiteY0" fmla="*/ 887645 h 1644098"/>
                <a:gd name="connsiteX1" fmla="*/ 1714258 w 3753977"/>
                <a:gd name="connsiteY1" fmla="*/ 3158 h 1644098"/>
                <a:gd name="connsiteX2" fmla="*/ 3102500 w 3753977"/>
                <a:gd name="connsiteY2" fmla="*/ 786157 h 1644098"/>
                <a:gd name="connsiteX3" fmla="*/ 3753977 w 3753977"/>
                <a:gd name="connsiteY3" fmla="*/ 1644098 h 1644098"/>
                <a:gd name="connsiteX0" fmla="*/ 266700 w 3753977"/>
                <a:gd name="connsiteY0" fmla="*/ 649520 h 1644098"/>
                <a:gd name="connsiteX1" fmla="*/ 1714258 w 3753977"/>
                <a:gd name="connsiteY1" fmla="*/ 3158 h 1644098"/>
                <a:gd name="connsiteX2" fmla="*/ 2944352 w 3753977"/>
                <a:gd name="connsiteY2" fmla="*/ 880754 h 1644098"/>
                <a:gd name="connsiteX3" fmla="*/ 1704182 w 3753977"/>
                <a:gd name="connsiteY3" fmla="*/ 691768 h 1644098"/>
                <a:gd name="connsiteX4" fmla="*/ 266700 w 3753977"/>
                <a:gd name="connsiteY4" fmla="*/ 649520 h 1644098"/>
                <a:gd name="connsiteX0" fmla="*/ 0 w 3753977"/>
                <a:gd name="connsiteY0" fmla="*/ 887645 h 1644098"/>
                <a:gd name="connsiteX1" fmla="*/ 1714258 w 3753977"/>
                <a:gd name="connsiteY1" fmla="*/ 3158 h 1644098"/>
                <a:gd name="connsiteX2" fmla="*/ 3035825 w 3753977"/>
                <a:gd name="connsiteY2" fmla="*/ 954297 h 1644098"/>
                <a:gd name="connsiteX3" fmla="*/ 3753977 w 3753977"/>
                <a:gd name="connsiteY3" fmla="*/ 1644098 h 1644098"/>
                <a:gd name="connsiteX0" fmla="*/ 266700 w 3753977"/>
                <a:gd name="connsiteY0" fmla="*/ 647743 h 1642321"/>
                <a:gd name="connsiteX1" fmla="*/ 1714258 w 3753977"/>
                <a:gd name="connsiteY1" fmla="*/ 1381 h 1642321"/>
                <a:gd name="connsiteX2" fmla="*/ 3030077 w 3753977"/>
                <a:gd name="connsiteY2" fmla="*/ 794908 h 1642321"/>
                <a:gd name="connsiteX3" fmla="*/ 1704182 w 3753977"/>
                <a:gd name="connsiteY3" fmla="*/ 689991 h 1642321"/>
                <a:gd name="connsiteX4" fmla="*/ 266700 w 3753977"/>
                <a:gd name="connsiteY4" fmla="*/ 647743 h 1642321"/>
                <a:gd name="connsiteX0" fmla="*/ 0 w 3753977"/>
                <a:gd name="connsiteY0" fmla="*/ 885868 h 1642321"/>
                <a:gd name="connsiteX1" fmla="*/ 1714258 w 3753977"/>
                <a:gd name="connsiteY1" fmla="*/ 1381 h 1642321"/>
                <a:gd name="connsiteX2" fmla="*/ 3035825 w 3753977"/>
                <a:gd name="connsiteY2" fmla="*/ 952520 h 1642321"/>
                <a:gd name="connsiteX3" fmla="*/ 3753977 w 3753977"/>
                <a:gd name="connsiteY3" fmla="*/ 1642321 h 1642321"/>
                <a:gd name="connsiteX0" fmla="*/ 266700 w 3753977"/>
                <a:gd name="connsiteY0" fmla="*/ 647743 h 1642321"/>
                <a:gd name="connsiteX1" fmla="*/ 1714258 w 3753977"/>
                <a:gd name="connsiteY1" fmla="*/ 1381 h 1642321"/>
                <a:gd name="connsiteX2" fmla="*/ 3030077 w 3753977"/>
                <a:gd name="connsiteY2" fmla="*/ 794908 h 1642321"/>
                <a:gd name="connsiteX3" fmla="*/ 1704182 w 3753977"/>
                <a:gd name="connsiteY3" fmla="*/ 689991 h 1642321"/>
                <a:gd name="connsiteX4" fmla="*/ 266700 w 3753977"/>
                <a:gd name="connsiteY4" fmla="*/ 647743 h 1642321"/>
                <a:gd name="connsiteX0" fmla="*/ 0 w 3753977"/>
                <a:gd name="connsiteY0" fmla="*/ 885868 h 1642321"/>
                <a:gd name="connsiteX1" fmla="*/ 1714258 w 3753977"/>
                <a:gd name="connsiteY1" fmla="*/ 1381 h 1642321"/>
                <a:gd name="connsiteX2" fmla="*/ 3140600 w 3753977"/>
                <a:gd name="connsiteY2" fmla="*/ 952520 h 1642321"/>
                <a:gd name="connsiteX3" fmla="*/ 3753977 w 3753977"/>
                <a:gd name="connsiteY3" fmla="*/ 1642321 h 1642321"/>
                <a:gd name="connsiteX0" fmla="*/ 266700 w 3753977"/>
                <a:gd name="connsiteY0" fmla="*/ 647743 h 1642321"/>
                <a:gd name="connsiteX1" fmla="*/ 1714258 w 3753977"/>
                <a:gd name="connsiteY1" fmla="*/ 1381 h 1642321"/>
                <a:gd name="connsiteX2" fmla="*/ 3030077 w 3753977"/>
                <a:gd name="connsiteY2" fmla="*/ 794908 h 1642321"/>
                <a:gd name="connsiteX3" fmla="*/ 1704182 w 3753977"/>
                <a:gd name="connsiteY3" fmla="*/ 689991 h 1642321"/>
                <a:gd name="connsiteX4" fmla="*/ 266700 w 3753977"/>
                <a:gd name="connsiteY4" fmla="*/ 647743 h 1642321"/>
                <a:gd name="connsiteX0" fmla="*/ 0 w 3753977"/>
                <a:gd name="connsiteY0" fmla="*/ 885868 h 1642321"/>
                <a:gd name="connsiteX1" fmla="*/ 1514233 w 3753977"/>
                <a:gd name="connsiteY1" fmla="*/ 64434 h 1642321"/>
                <a:gd name="connsiteX2" fmla="*/ 3140600 w 3753977"/>
                <a:gd name="connsiteY2" fmla="*/ 952520 h 1642321"/>
                <a:gd name="connsiteX3" fmla="*/ 3753977 w 3753977"/>
                <a:gd name="connsiteY3" fmla="*/ 1642321 h 1642321"/>
                <a:gd name="connsiteX0" fmla="*/ 266700 w 3753977"/>
                <a:gd name="connsiteY0" fmla="*/ 647743 h 1642321"/>
                <a:gd name="connsiteX1" fmla="*/ 1714258 w 3753977"/>
                <a:gd name="connsiteY1" fmla="*/ 1381 h 1642321"/>
                <a:gd name="connsiteX2" fmla="*/ 3030077 w 3753977"/>
                <a:gd name="connsiteY2" fmla="*/ 794908 h 1642321"/>
                <a:gd name="connsiteX3" fmla="*/ 1704182 w 3753977"/>
                <a:gd name="connsiteY3" fmla="*/ 689991 h 1642321"/>
                <a:gd name="connsiteX4" fmla="*/ 266700 w 3753977"/>
                <a:gd name="connsiteY4" fmla="*/ 647743 h 1642321"/>
                <a:gd name="connsiteX0" fmla="*/ 0 w 3753977"/>
                <a:gd name="connsiteY0" fmla="*/ 885868 h 1642321"/>
                <a:gd name="connsiteX1" fmla="*/ 1514233 w 3753977"/>
                <a:gd name="connsiteY1" fmla="*/ 64434 h 1642321"/>
                <a:gd name="connsiteX2" fmla="*/ 3121550 w 3753977"/>
                <a:gd name="connsiteY2" fmla="*/ 994555 h 1642321"/>
                <a:gd name="connsiteX3" fmla="*/ 3753977 w 3753977"/>
                <a:gd name="connsiteY3" fmla="*/ 1642321 h 1642321"/>
                <a:gd name="connsiteX0" fmla="*/ 266700 w 3753977"/>
                <a:gd name="connsiteY0" fmla="*/ 647743 h 1642321"/>
                <a:gd name="connsiteX1" fmla="*/ 1714258 w 3753977"/>
                <a:gd name="connsiteY1" fmla="*/ 1381 h 1642321"/>
                <a:gd name="connsiteX2" fmla="*/ 3030077 w 3753977"/>
                <a:gd name="connsiteY2" fmla="*/ 794908 h 1642321"/>
                <a:gd name="connsiteX3" fmla="*/ 1704182 w 3753977"/>
                <a:gd name="connsiteY3" fmla="*/ 689991 h 1642321"/>
                <a:gd name="connsiteX4" fmla="*/ 266700 w 3753977"/>
                <a:gd name="connsiteY4" fmla="*/ 647743 h 1642321"/>
                <a:gd name="connsiteX0" fmla="*/ 0 w 3753977"/>
                <a:gd name="connsiteY0" fmla="*/ 885868 h 1642321"/>
                <a:gd name="connsiteX1" fmla="*/ 1514233 w 3753977"/>
                <a:gd name="connsiteY1" fmla="*/ 64434 h 1642321"/>
                <a:gd name="connsiteX2" fmla="*/ 3121550 w 3753977"/>
                <a:gd name="connsiteY2" fmla="*/ 994555 h 1642321"/>
                <a:gd name="connsiteX3" fmla="*/ 3753977 w 3753977"/>
                <a:gd name="connsiteY3" fmla="*/ 1642321 h 1642321"/>
                <a:gd name="connsiteX0" fmla="*/ 266700 w 3753977"/>
                <a:gd name="connsiteY0" fmla="*/ 595457 h 1590035"/>
                <a:gd name="connsiteX1" fmla="*/ 1647583 w 3753977"/>
                <a:gd name="connsiteY1" fmla="*/ 1639 h 1590035"/>
                <a:gd name="connsiteX2" fmla="*/ 3030077 w 3753977"/>
                <a:gd name="connsiteY2" fmla="*/ 742622 h 1590035"/>
                <a:gd name="connsiteX3" fmla="*/ 1704182 w 3753977"/>
                <a:gd name="connsiteY3" fmla="*/ 637705 h 1590035"/>
                <a:gd name="connsiteX4" fmla="*/ 266700 w 3753977"/>
                <a:gd name="connsiteY4" fmla="*/ 595457 h 1590035"/>
                <a:gd name="connsiteX0" fmla="*/ 0 w 3753977"/>
                <a:gd name="connsiteY0" fmla="*/ 833582 h 1590035"/>
                <a:gd name="connsiteX1" fmla="*/ 1514233 w 3753977"/>
                <a:gd name="connsiteY1" fmla="*/ 12148 h 1590035"/>
                <a:gd name="connsiteX2" fmla="*/ 3121550 w 3753977"/>
                <a:gd name="connsiteY2" fmla="*/ 942269 h 1590035"/>
                <a:gd name="connsiteX3" fmla="*/ 3753977 w 3753977"/>
                <a:gd name="connsiteY3" fmla="*/ 1590035 h 1590035"/>
                <a:gd name="connsiteX0" fmla="*/ 247293 w 3734570"/>
                <a:gd name="connsiteY0" fmla="*/ 595457 h 1590035"/>
                <a:gd name="connsiteX1" fmla="*/ 1628176 w 3734570"/>
                <a:gd name="connsiteY1" fmla="*/ 1639 h 1590035"/>
                <a:gd name="connsiteX2" fmla="*/ 3010670 w 3734570"/>
                <a:gd name="connsiteY2" fmla="*/ 742622 h 1590035"/>
                <a:gd name="connsiteX3" fmla="*/ 1684775 w 3734570"/>
                <a:gd name="connsiteY3" fmla="*/ 637705 h 1590035"/>
                <a:gd name="connsiteX4" fmla="*/ 247293 w 3734570"/>
                <a:gd name="connsiteY4" fmla="*/ 595457 h 1590035"/>
                <a:gd name="connsiteX0" fmla="*/ 0 w 3734570"/>
                <a:gd name="connsiteY0" fmla="*/ 1085791 h 1590035"/>
                <a:gd name="connsiteX1" fmla="*/ 1494826 w 3734570"/>
                <a:gd name="connsiteY1" fmla="*/ 12148 h 1590035"/>
                <a:gd name="connsiteX2" fmla="*/ 3102143 w 3734570"/>
                <a:gd name="connsiteY2" fmla="*/ 942269 h 1590035"/>
                <a:gd name="connsiteX3" fmla="*/ 3734570 w 3734570"/>
                <a:gd name="connsiteY3" fmla="*/ 1590035 h 1590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34570" h="1590035" stroke="0" extrusionOk="0">
                  <a:moveTo>
                    <a:pt x="247293" y="595457"/>
                  </a:moveTo>
                  <a:cubicBezTo>
                    <a:pt x="294225" y="230374"/>
                    <a:pt x="1167613" y="-22889"/>
                    <a:pt x="1628176" y="1639"/>
                  </a:cubicBezTo>
                  <a:cubicBezTo>
                    <a:pt x="2088739" y="26167"/>
                    <a:pt x="2934275" y="711039"/>
                    <a:pt x="3010670" y="742622"/>
                  </a:cubicBezTo>
                  <a:lnTo>
                    <a:pt x="1684775" y="637705"/>
                  </a:lnTo>
                  <a:lnTo>
                    <a:pt x="247293" y="595457"/>
                  </a:lnTo>
                  <a:close/>
                </a:path>
                <a:path w="3734570" h="1590035" fill="none">
                  <a:moveTo>
                    <a:pt x="0" y="1085791"/>
                  </a:moveTo>
                  <a:cubicBezTo>
                    <a:pt x="46932" y="720708"/>
                    <a:pt x="729870" y="9589"/>
                    <a:pt x="1494826" y="12148"/>
                  </a:cubicBezTo>
                  <a:cubicBezTo>
                    <a:pt x="2010322" y="-11773"/>
                    <a:pt x="2762190" y="668779"/>
                    <a:pt x="3102143" y="942269"/>
                  </a:cubicBezTo>
                  <a:cubicBezTo>
                    <a:pt x="3432571" y="1268303"/>
                    <a:pt x="3624403" y="1440039"/>
                    <a:pt x="3734570" y="1590035"/>
                  </a:cubicBezTo>
                </a:path>
              </a:pathLst>
            </a:custGeom>
            <a:noFill/>
            <a:ln w="60325" cap="flat" cmpd="sng" algn="ctr">
              <a:gradFill>
                <a:gsLst>
                  <a:gs pos="0">
                    <a:srgbClr val="FFC000"/>
                  </a:gs>
                  <a:gs pos="50000">
                    <a:srgbClr val="FFC000"/>
                  </a:gs>
                  <a:gs pos="100000">
                    <a:schemeClr val="bg1"/>
                  </a:gs>
                </a:gsLst>
                <a:lin ang="5400000" scaled="0"/>
              </a:gradFill>
              <a:prstDash val="solid"/>
              <a:bevel/>
              <a:headEnd type="stealth" w="lg" len="lg"/>
              <a:tailEnd type="none" w="med" len="med"/>
            </a:ln>
            <a:effectLst>
              <a:outerShdw blurRad="50800" dist="50800" sx="1000" sy="1000" algn="ctr" rotWithShape="0">
                <a:srgbClr val="000000">
                  <a:alpha val="43137"/>
                </a:srgbClr>
              </a:outerShdw>
            </a:effectLst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</p:grpSp>
      <p:sp>
        <p:nvSpPr>
          <p:cNvPr id="104" name="橢圓形圖說文字 103"/>
          <p:cNvSpPr/>
          <p:nvPr/>
        </p:nvSpPr>
        <p:spPr bwMode="auto">
          <a:xfrm>
            <a:off x="6011863" y="1192213"/>
            <a:ext cx="2608262" cy="1349375"/>
          </a:xfrm>
          <a:prstGeom prst="wedgeEllipseCallout">
            <a:avLst>
              <a:gd name="adj1" fmla="val 28585"/>
              <a:gd name="adj2" fmla="val 84933"/>
            </a:avLst>
          </a:prstGeom>
          <a:solidFill>
            <a:srgbClr val="CCECFF"/>
          </a:solidFill>
          <a:ln w="38100" cap="flat" cmpd="sng" algn="ctr">
            <a:solidFill>
              <a:srgbClr val="00B0F0"/>
            </a:solidFill>
            <a:prstDash val="dash"/>
            <a:round/>
            <a:headEnd type="none" w="med" len="med"/>
            <a:tailEnd type="none" w="med" len="med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lIns="18000" tIns="18000" rIns="18000" bIns="18000" anchor="ctr">
            <a:spAutoFit/>
          </a:bodyPr>
          <a:lstStyle/>
          <a:p>
            <a:pPr>
              <a:lnSpc>
                <a:spcPts val="3600"/>
              </a:lnSpc>
              <a:defRPr/>
            </a:pPr>
            <a:r>
              <a:rPr lang="zh-TW" altLang="en-US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升學志願如何決擇？</a:t>
            </a:r>
          </a:p>
        </p:txBody>
      </p:sp>
      <p:pic>
        <p:nvPicPr>
          <p:cNvPr id="63494" name="圖片 10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12038" y="2781300"/>
            <a:ext cx="1624012" cy="187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3495" name="群組 67"/>
          <p:cNvGrpSpPr>
            <a:grpSpLocks/>
          </p:cNvGrpSpPr>
          <p:nvPr/>
        </p:nvGrpSpPr>
        <p:grpSpPr bwMode="auto">
          <a:xfrm>
            <a:off x="2411413" y="44450"/>
            <a:ext cx="2481262" cy="361950"/>
            <a:chOff x="2411760" y="44624"/>
            <a:chExt cx="2480725" cy="361199"/>
          </a:xfrm>
        </p:grpSpPr>
        <p:sp>
          <p:nvSpPr>
            <p:cNvPr id="69" name="橢圓 68"/>
            <p:cNvSpPr/>
            <p:nvPr/>
          </p:nvSpPr>
          <p:spPr>
            <a:xfrm>
              <a:off x="3275856" y="44624"/>
              <a:ext cx="360040" cy="36004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A50021"/>
              </a:solidFill>
            </a:ln>
            <a:effectLst>
              <a:glow rad="63500">
                <a:schemeClr val="bg1">
                  <a:alpha val="55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sz="2400" dirty="0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</a:t>
              </a:r>
              <a:endParaRPr lang="zh-TW" altLang="en-US" sz="24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70" name="橢圓 69"/>
            <p:cNvSpPr/>
            <p:nvPr/>
          </p:nvSpPr>
          <p:spPr>
            <a:xfrm>
              <a:off x="2835530" y="44624"/>
              <a:ext cx="360285" cy="359615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 w="9525">
              <a:solidFill>
                <a:srgbClr val="A500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sz="2400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</a:t>
              </a:r>
              <a:endParaRPr lang="zh-TW" alt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71" name="橢圓 70"/>
            <p:cNvSpPr/>
            <p:nvPr/>
          </p:nvSpPr>
          <p:spPr>
            <a:xfrm>
              <a:off x="3708466" y="44624"/>
              <a:ext cx="358697" cy="359615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 w="9525">
              <a:solidFill>
                <a:srgbClr val="A500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sz="2400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4</a:t>
              </a:r>
              <a:endParaRPr lang="zh-TW" alt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72" name="橢圓 71"/>
            <p:cNvSpPr/>
            <p:nvPr/>
          </p:nvSpPr>
          <p:spPr>
            <a:xfrm>
              <a:off x="2411760" y="46209"/>
              <a:ext cx="360284" cy="359614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 w="9525">
              <a:solidFill>
                <a:srgbClr val="A500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sz="2400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</a:t>
              </a:r>
              <a:endParaRPr lang="zh-TW" alt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73" name="橢圓 72"/>
            <p:cNvSpPr/>
            <p:nvPr/>
          </p:nvSpPr>
          <p:spPr>
            <a:xfrm>
              <a:off x="4108430" y="44624"/>
              <a:ext cx="360285" cy="359615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 w="9525">
              <a:solidFill>
                <a:srgbClr val="A500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sz="2400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5</a:t>
              </a:r>
              <a:endParaRPr lang="zh-TW" alt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74" name="橢圓 73"/>
            <p:cNvSpPr/>
            <p:nvPr/>
          </p:nvSpPr>
          <p:spPr>
            <a:xfrm>
              <a:off x="4532201" y="44624"/>
              <a:ext cx="360284" cy="359615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 w="9525">
              <a:solidFill>
                <a:srgbClr val="A500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sz="2400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6</a:t>
              </a:r>
              <a:endParaRPr lang="zh-TW" alt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63496" name="矩形 74"/>
          <p:cNvSpPr>
            <a:spLocks noChangeArrowheads="1"/>
          </p:cNvSpPr>
          <p:nvPr/>
        </p:nvSpPr>
        <p:spPr bwMode="auto">
          <a:xfrm>
            <a:off x="4910138" y="44450"/>
            <a:ext cx="172354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 sz="2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適性輔導內涵</a:t>
            </a:r>
          </a:p>
        </p:txBody>
      </p:sp>
      <p:sp>
        <p:nvSpPr>
          <p:cNvPr id="63497" name="矩形 6"/>
          <p:cNvSpPr>
            <a:spLocks noChangeArrowheads="1"/>
          </p:cNvSpPr>
          <p:nvPr/>
        </p:nvSpPr>
        <p:spPr bwMode="auto">
          <a:xfrm>
            <a:off x="0" y="692150"/>
            <a:ext cx="9144000" cy="649288"/>
          </a:xfrm>
          <a:prstGeom prst="rect">
            <a:avLst/>
          </a:prstGeom>
          <a:solidFill>
            <a:srgbClr val="800080"/>
          </a:solidFill>
          <a:ln w="25400" algn="ctr">
            <a:noFill/>
            <a:round/>
            <a:headEnd/>
            <a:tailEnd/>
          </a:ln>
        </p:spPr>
        <p:txBody>
          <a:bodyPr anchor="ctr"/>
          <a:lstStyle/>
          <a:p>
            <a:pPr marL="165100" indent="-165100" algn="just"/>
            <a:r>
              <a:rPr lang="zh-TW" altLang="en-US" sz="2800" b="1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國中學生畢業學生升學進路</a:t>
            </a:r>
            <a:endParaRPr lang="zh-TW" altLang="zh-TW" sz="2800" b="1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6000">
        <p14:prism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692150"/>
            <a:ext cx="9144000" cy="1368425"/>
          </a:xfrm>
          <a:prstGeom prst="rect">
            <a:avLst/>
          </a:prstGeom>
          <a:solidFill>
            <a:srgbClr val="000066">
              <a:alpha val="6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5" name="內容版面配置區 2"/>
          <p:cNvSpPr txBox="1">
            <a:spLocks/>
          </p:cNvSpPr>
          <p:nvPr/>
        </p:nvSpPr>
        <p:spPr bwMode="auto">
          <a:xfrm>
            <a:off x="788988" y="1020763"/>
            <a:ext cx="8247062" cy="125571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normAutofit fontScale="92500"/>
          </a:bodyPr>
          <a:lstStyle/>
          <a:p>
            <a:pPr algn="ctr">
              <a:lnSpc>
                <a:spcPct val="110000"/>
              </a:lnSpc>
              <a:spcBef>
                <a:spcPts val="600"/>
              </a:spcBef>
              <a:defRPr/>
            </a:pPr>
            <a:r>
              <a:rPr lang="zh-TW" altLang="en-US" sz="4400" b="1" dirty="0">
                <a:solidFill>
                  <a:srgbClr val="FFFF99"/>
                </a:solidFill>
                <a:latin typeface="Adobe 繁黑體 Std B" pitchFamily="34" charset="-120"/>
                <a:ea typeface="Adobe 繁黑體 Std B" pitchFamily="34" charset="-120"/>
              </a:rPr>
              <a:t>肆、學生志願選填試探與輔導作業</a:t>
            </a:r>
            <a:endParaRPr lang="zh-TW" altLang="en-US" sz="4400" b="1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繁黑體 Std B" pitchFamily="34" charset="-120"/>
              <a:ea typeface="Adobe 繁黑體 Std B" pitchFamily="34" charset="-120"/>
            </a:endParaRPr>
          </a:p>
        </p:txBody>
      </p:sp>
      <p:cxnSp>
        <p:nvCxnSpPr>
          <p:cNvPr id="6" name="直線接點 5"/>
          <p:cNvCxnSpPr/>
          <p:nvPr/>
        </p:nvCxnSpPr>
        <p:spPr>
          <a:xfrm>
            <a:off x="0" y="1916113"/>
            <a:ext cx="9144000" cy="0"/>
          </a:xfrm>
          <a:prstGeom prst="line">
            <a:avLst/>
          </a:prstGeom>
          <a:ln w="285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接點 6"/>
          <p:cNvCxnSpPr/>
          <p:nvPr/>
        </p:nvCxnSpPr>
        <p:spPr>
          <a:xfrm>
            <a:off x="0" y="836613"/>
            <a:ext cx="9144000" cy="0"/>
          </a:xfrm>
          <a:prstGeom prst="line">
            <a:avLst/>
          </a:prstGeom>
          <a:ln w="285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/>
          <p:cNvSpPr/>
          <p:nvPr/>
        </p:nvSpPr>
        <p:spPr>
          <a:xfrm>
            <a:off x="4910138" y="44450"/>
            <a:ext cx="3838575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itchFamily="34" charset="-120"/>
                <a:ea typeface="Adobe 繁黑體 Std B" pitchFamily="34" charset="-120"/>
              </a:rPr>
              <a:t>學生志願選填試探與輔導作業</a:t>
            </a:r>
            <a:endParaRPr lang="zh-TW" alt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宋体 Std L" pitchFamily="18" charset="-128"/>
              <a:ea typeface="Adobe 宋体 Std L" pitchFamily="18" charset="-128"/>
            </a:endParaRPr>
          </a:p>
        </p:txBody>
      </p:sp>
      <p:pic>
        <p:nvPicPr>
          <p:cNvPr id="65542" name="圖片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708275"/>
            <a:ext cx="9144000" cy="344805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</p:pic>
      <p:grpSp>
        <p:nvGrpSpPr>
          <p:cNvPr id="65543" name="群組 15"/>
          <p:cNvGrpSpPr>
            <a:grpSpLocks/>
          </p:cNvGrpSpPr>
          <p:nvPr/>
        </p:nvGrpSpPr>
        <p:grpSpPr bwMode="auto">
          <a:xfrm>
            <a:off x="2411413" y="44450"/>
            <a:ext cx="2481262" cy="361950"/>
            <a:chOff x="2411760" y="44624"/>
            <a:chExt cx="2480725" cy="361199"/>
          </a:xfrm>
        </p:grpSpPr>
        <p:sp>
          <p:nvSpPr>
            <p:cNvPr id="17" name="橢圓 16"/>
            <p:cNvSpPr/>
            <p:nvPr/>
          </p:nvSpPr>
          <p:spPr>
            <a:xfrm>
              <a:off x="3707904" y="44624"/>
              <a:ext cx="360040" cy="36004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A50021"/>
              </a:solidFill>
            </a:ln>
            <a:effectLst>
              <a:glow rad="63500">
                <a:schemeClr val="bg1">
                  <a:alpha val="55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sz="2400" dirty="0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4</a:t>
              </a:r>
              <a:endParaRPr lang="zh-TW" altLang="en-US" sz="24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8" name="橢圓 17"/>
            <p:cNvSpPr/>
            <p:nvPr/>
          </p:nvSpPr>
          <p:spPr>
            <a:xfrm>
              <a:off x="2835530" y="44624"/>
              <a:ext cx="360285" cy="359615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 w="9525">
              <a:solidFill>
                <a:srgbClr val="A500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sz="2400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</a:t>
              </a:r>
              <a:endParaRPr lang="zh-TW" alt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9" name="橢圓 18"/>
            <p:cNvSpPr/>
            <p:nvPr/>
          </p:nvSpPr>
          <p:spPr>
            <a:xfrm>
              <a:off x="4140173" y="44624"/>
              <a:ext cx="360285" cy="359615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 w="9525">
              <a:solidFill>
                <a:srgbClr val="A500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sz="2400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5</a:t>
              </a:r>
              <a:endParaRPr lang="zh-TW" alt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0" name="橢圓 19"/>
            <p:cNvSpPr/>
            <p:nvPr/>
          </p:nvSpPr>
          <p:spPr>
            <a:xfrm>
              <a:off x="2411760" y="46209"/>
              <a:ext cx="360284" cy="359614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 w="9525">
              <a:solidFill>
                <a:srgbClr val="A500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sz="2400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</a:t>
              </a:r>
              <a:endParaRPr lang="zh-TW" alt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1" name="橢圓 20"/>
            <p:cNvSpPr/>
            <p:nvPr/>
          </p:nvSpPr>
          <p:spPr>
            <a:xfrm>
              <a:off x="3275173" y="44624"/>
              <a:ext cx="360284" cy="359615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 w="9525">
              <a:solidFill>
                <a:srgbClr val="A500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sz="2400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</a:t>
              </a:r>
              <a:endParaRPr lang="zh-TW" alt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2" name="橢圓 21"/>
            <p:cNvSpPr/>
            <p:nvPr/>
          </p:nvSpPr>
          <p:spPr>
            <a:xfrm>
              <a:off x="4532201" y="44624"/>
              <a:ext cx="360284" cy="359615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 w="9525">
              <a:solidFill>
                <a:srgbClr val="A500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sz="2400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6</a:t>
              </a:r>
              <a:endParaRPr lang="zh-TW" alt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6000">
        <p14:prism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圓角矩形 1"/>
          <p:cNvSpPr/>
          <p:nvPr/>
        </p:nvSpPr>
        <p:spPr bwMode="auto">
          <a:xfrm>
            <a:off x="3016250" y="1628775"/>
            <a:ext cx="4795838" cy="3370263"/>
          </a:xfrm>
          <a:prstGeom prst="roundRect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162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304800" dist="165100" dir="4020000" sx="106000" sy="106000" algn="tl" rotWithShape="0">
              <a:prstClr val="black"/>
            </a:outerShdw>
          </a:effectLst>
        </p:spPr>
        <p:txBody>
          <a:bodyPr/>
          <a:lstStyle/>
          <a:p>
            <a:pPr>
              <a:defRPr/>
            </a:pPr>
            <a:endParaRPr lang="zh-TW" altLang="en-US">
              <a:ea typeface="新細明體" pitchFamily="18" charset="-120"/>
            </a:endParaRPr>
          </a:p>
        </p:txBody>
      </p:sp>
      <p:sp>
        <p:nvSpPr>
          <p:cNvPr id="4" name="圓角矩形 3"/>
          <p:cNvSpPr/>
          <p:nvPr/>
        </p:nvSpPr>
        <p:spPr>
          <a:xfrm>
            <a:off x="251520" y="1628800"/>
            <a:ext cx="8640960" cy="5184575"/>
          </a:xfrm>
          <a:prstGeom prst="roundRect">
            <a:avLst>
              <a:gd name="adj" fmla="val 6078"/>
            </a:avLst>
          </a:prstGeom>
          <a:gradFill>
            <a:gsLst>
              <a:gs pos="0">
                <a:srgbClr val="2E0000"/>
              </a:gs>
              <a:gs pos="100000">
                <a:srgbClr val="FF6161">
                  <a:alpha val="0"/>
                </a:srgbClr>
              </a:gs>
              <a:gs pos="80000">
                <a:srgbClr val="FF6161">
                  <a:alpha val="50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dirty="0"/>
          </a:p>
        </p:txBody>
      </p:sp>
      <p:sp>
        <p:nvSpPr>
          <p:cNvPr id="47109" name="投影片編號版面配置區 1"/>
          <p:cNvSpPr>
            <a:spLocks noGrp="1"/>
          </p:cNvSpPr>
          <p:nvPr>
            <p:ph type="sldNum" sz="quarter" idx="12"/>
          </p:nvPr>
        </p:nvSpPr>
        <p:spPr bwMode="auto">
          <a:xfrm>
            <a:off x="7010400" y="6492875"/>
            <a:ext cx="2133600" cy="36512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07739E6-B604-4E8D-8967-7C2BA865D946}" type="slidenum">
              <a:rPr lang="zh-TW" altLang="en-US" smtClean="0">
                <a:latin typeface="Arial" charset="0"/>
                <a:ea typeface="新細明體" charset="-120"/>
              </a:rPr>
              <a:pPr/>
              <a:t>23</a:t>
            </a:fld>
            <a:endParaRPr lang="en-US" altLang="zh-TW" smtClean="0">
              <a:latin typeface="Arial" charset="0"/>
              <a:ea typeface="新細明體" charset="-120"/>
            </a:endParaRPr>
          </a:p>
        </p:txBody>
      </p:sp>
      <p:sp>
        <p:nvSpPr>
          <p:cNvPr id="33" name="圓角矩形 32"/>
          <p:cNvSpPr/>
          <p:nvPr/>
        </p:nvSpPr>
        <p:spPr>
          <a:xfrm>
            <a:off x="250825" y="685800"/>
            <a:ext cx="8642350" cy="72707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  <a:defRPr/>
            </a:pPr>
            <a:r>
              <a:rPr lang="en-US" altLang="zh-TW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103</a:t>
            </a:r>
            <a:r>
              <a:rPr lang="zh-TW" altLang="en-US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學年度適性入學資料管理平臺架構</a:t>
            </a:r>
          </a:p>
        </p:txBody>
      </p:sp>
      <p:sp>
        <p:nvSpPr>
          <p:cNvPr id="31" name="圓角矩形 30"/>
          <p:cNvSpPr/>
          <p:nvPr/>
        </p:nvSpPr>
        <p:spPr bwMode="auto">
          <a:xfrm>
            <a:off x="3100388" y="1700213"/>
            <a:ext cx="4672012" cy="3252787"/>
          </a:xfrm>
          <a:prstGeom prst="roundRect">
            <a:avLst/>
          </a:prstGeom>
          <a:noFill/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>
              <a:defRPr/>
            </a:pPr>
            <a:endParaRPr lang="zh-TW" altLang="en-US">
              <a:ea typeface="新細明體" pitchFamily="18" charset="-120"/>
            </a:endParaRPr>
          </a:p>
        </p:txBody>
      </p:sp>
      <p:sp>
        <p:nvSpPr>
          <p:cNvPr id="47112" name="Oval 16"/>
          <p:cNvSpPr>
            <a:spLocks noChangeArrowheads="1"/>
          </p:cNvSpPr>
          <p:nvPr/>
        </p:nvSpPr>
        <p:spPr bwMode="auto">
          <a:xfrm>
            <a:off x="1101725" y="4818063"/>
            <a:ext cx="1531938" cy="1117600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TW" altLang="en-US" sz="1600" b="1" i="1">
              <a:solidFill>
                <a:schemeClr val="bg1"/>
              </a:solidFill>
              <a:latin typeface="Arial" charset="0"/>
              <a:ea typeface="HY각헤드라인M"/>
              <a:cs typeface="HY각헤드라인M"/>
            </a:endParaRPr>
          </a:p>
        </p:txBody>
      </p:sp>
      <p:sp>
        <p:nvSpPr>
          <p:cNvPr id="30" name="Text Box 32"/>
          <p:cNvSpPr txBox="1">
            <a:spLocks noChangeArrowheads="1"/>
          </p:cNvSpPr>
          <p:nvPr/>
        </p:nvSpPr>
        <p:spPr bwMode="auto">
          <a:xfrm>
            <a:off x="3195638" y="1797050"/>
            <a:ext cx="3248025" cy="830263"/>
          </a:xfrm>
          <a:prstGeom prst="rect">
            <a:avLst/>
          </a:prstGeom>
          <a:noFill/>
          <a:ln>
            <a:noFill/>
          </a:ln>
          <a:effectLst>
            <a:outerShdw dist="38100" dir="5400000" algn="ctr" rotWithShape="0">
              <a:srgbClr val="000000"/>
            </a:outerShdw>
          </a:effectLst>
          <a:ex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kumimoji="0" lang="zh-TW" altLang="en-US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十二年國民基本教育</a:t>
            </a:r>
            <a:endParaRPr kumimoji="0" lang="en-US" altLang="zh-TW" sz="24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0" hangingPunct="0">
              <a:defRPr/>
            </a:pPr>
            <a:r>
              <a:rPr kumimoji="0" lang="zh-TW" altLang="en-US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學生適性入學資料平台</a:t>
            </a:r>
          </a:p>
        </p:txBody>
      </p:sp>
      <p:sp>
        <p:nvSpPr>
          <p:cNvPr id="34" name="Oval 40"/>
          <p:cNvSpPr>
            <a:spLocks noChangeArrowheads="1"/>
          </p:cNvSpPr>
          <p:nvPr/>
        </p:nvSpPr>
        <p:spPr bwMode="auto">
          <a:xfrm>
            <a:off x="4208360" y="3507441"/>
            <a:ext cx="2379864" cy="2376372"/>
          </a:xfrm>
          <a:prstGeom prst="ellipse">
            <a:avLst/>
          </a:prstGeom>
          <a:gradFill rotWithShape="1">
            <a:gsLst>
              <a:gs pos="0">
                <a:srgbClr val="B31B51"/>
              </a:gs>
              <a:gs pos="100000">
                <a:srgbClr val="B31B51">
                  <a:gamma/>
                  <a:shade val="46275"/>
                  <a:invGamma/>
                </a:srgbClr>
              </a:gs>
            </a:gsLst>
            <a:path path="rect">
              <a:fillToRect r="100000" b="100000"/>
            </a:path>
          </a:gradFill>
          <a:ln w="19050">
            <a:noFill/>
            <a:round/>
            <a:headEnd/>
            <a:tailEnd/>
          </a:ln>
          <a:effectLst>
            <a:glow rad="266700">
              <a:schemeClr val="bg1">
                <a:alpha val="70000"/>
              </a:schemeClr>
            </a:glow>
            <a:outerShdw blurRad="406400" dist="35921" dir="2700000" algn="ctr" rotWithShape="0">
              <a:schemeClr val="tx1"/>
            </a:outerShdw>
            <a:softEdge rad="0"/>
          </a:effectLst>
          <a:extLst/>
        </p:spPr>
        <p:txBody>
          <a:bodyPr wrap="none" anchor="ctr"/>
          <a:lstStyle/>
          <a:p>
            <a:pPr algn="ctr" eaLnBrk="0" hangingPunct="0">
              <a:defRPr/>
            </a:pPr>
            <a:r>
              <a:rPr kumimoji="0" lang="zh-TW" altLang="en-US" sz="2400" dirty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志願選填試探</a:t>
            </a:r>
            <a:endParaRPr kumimoji="0" lang="en-US" altLang="zh-TW" sz="2400" dirty="0">
              <a:ln w="12700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algn="ctr" eaLnBrk="0" hangingPunct="0">
              <a:defRPr/>
            </a:pPr>
            <a:r>
              <a:rPr kumimoji="0" lang="zh-TW" altLang="en-US" sz="2400" dirty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與輔導系統</a:t>
            </a:r>
          </a:p>
        </p:txBody>
      </p:sp>
      <p:sp>
        <p:nvSpPr>
          <p:cNvPr id="35" name="Oval 41"/>
          <p:cNvSpPr>
            <a:spLocks noChangeArrowheads="1"/>
          </p:cNvSpPr>
          <p:nvPr/>
        </p:nvSpPr>
        <p:spPr bwMode="auto">
          <a:xfrm>
            <a:off x="4271963" y="3544888"/>
            <a:ext cx="2273300" cy="2271712"/>
          </a:xfrm>
          <a:prstGeom prst="ellips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  <a:extLst/>
        </p:spPr>
        <p:txBody>
          <a:bodyPr wrap="none" anchor="ctr"/>
          <a:lstStyle/>
          <a:p>
            <a:pPr>
              <a:defRPr/>
            </a:pPr>
            <a:endParaRPr lang="zh-TW" altLang="en-US"/>
          </a:p>
        </p:txBody>
      </p:sp>
      <p:cxnSp>
        <p:nvCxnSpPr>
          <p:cNvPr id="5" name="肘形接點 4"/>
          <p:cNvCxnSpPr>
            <a:endCxn id="35" idx="0"/>
          </p:cNvCxnSpPr>
          <p:nvPr/>
        </p:nvCxnSpPr>
        <p:spPr bwMode="auto">
          <a:xfrm rot="10800000" flipV="1">
            <a:off x="5408613" y="3065463"/>
            <a:ext cx="1217612" cy="479425"/>
          </a:xfrm>
          <a:prstGeom prst="bentConnector2">
            <a:avLst/>
          </a:prstGeom>
          <a:solidFill>
            <a:schemeClr val="accent1"/>
          </a:solidFill>
          <a:ln w="5715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arrow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</p:cxnSp>
      <p:cxnSp>
        <p:nvCxnSpPr>
          <p:cNvPr id="46" name="肘形接點 45"/>
          <p:cNvCxnSpPr/>
          <p:nvPr/>
        </p:nvCxnSpPr>
        <p:spPr bwMode="auto">
          <a:xfrm rot="16200000" flipH="1">
            <a:off x="2932907" y="2655093"/>
            <a:ext cx="254000" cy="2735263"/>
          </a:xfrm>
          <a:prstGeom prst="bentConnector2">
            <a:avLst/>
          </a:prstGeom>
          <a:solidFill>
            <a:schemeClr val="accent1"/>
          </a:solidFill>
          <a:ln w="5715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arrow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</p:cxnSp>
      <p:pic>
        <p:nvPicPr>
          <p:cNvPr id="47118" name="圖片 1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6750" y="4437063"/>
            <a:ext cx="2274888" cy="218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圓角矩形 13"/>
          <p:cNvSpPr/>
          <p:nvPr/>
        </p:nvSpPr>
        <p:spPr bwMode="auto">
          <a:xfrm>
            <a:off x="2592388" y="6164263"/>
            <a:ext cx="1979612" cy="40005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339975" y="6164263"/>
            <a:ext cx="2490788" cy="400050"/>
          </a:xfrm>
          <a:prstGeom prst="rect">
            <a:avLst/>
          </a:prstGeom>
          <a:ln>
            <a:noFill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kumimoji="0" lang="zh-TW" altLang="en-US" sz="2000" dirty="0">
                <a:ln w="18415" cmpd="sng">
                  <a:noFill/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親、師、生討論</a:t>
            </a:r>
          </a:p>
        </p:txBody>
      </p:sp>
      <p:cxnSp>
        <p:nvCxnSpPr>
          <p:cNvPr id="47" name="肘形接點 46"/>
          <p:cNvCxnSpPr>
            <a:stCxn id="14" idx="3"/>
            <a:endCxn id="35" idx="4"/>
          </p:cNvCxnSpPr>
          <p:nvPr/>
        </p:nvCxnSpPr>
        <p:spPr bwMode="auto">
          <a:xfrm flipV="1">
            <a:off x="4572000" y="5816600"/>
            <a:ext cx="836613" cy="547688"/>
          </a:xfrm>
          <a:prstGeom prst="bentConnector2">
            <a:avLst/>
          </a:prstGeom>
          <a:solidFill>
            <a:schemeClr val="accent1"/>
          </a:solidFill>
          <a:ln w="5715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arrow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</p:cxnSp>
      <p:cxnSp>
        <p:nvCxnSpPr>
          <p:cNvPr id="48" name="肘形接點 47"/>
          <p:cNvCxnSpPr>
            <a:stCxn id="35" idx="2"/>
          </p:cNvCxnSpPr>
          <p:nvPr/>
        </p:nvCxnSpPr>
        <p:spPr bwMode="auto">
          <a:xfrm rot="10800000" flipV="1">
            <a:off x="2771775" y="4679950"/>
            <a:ext cx="1500188" cy="981075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57150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arrow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</p:cxnSp>
      <p:sp>
        <p:nvSpPr>
          <p:cNvPr id="54" name="圓角矩形 53"/>
          <p:cNvSpPr/>
          <p:nvPr/>
        </p:nvSpPr>
        <p:spPr bwMode="auto">
          <a:xfrm>
            <a:off x="6660232" y="5229200"/>
            <a:ext cx="1872208" cy="1135794"/>
          </a:xfrm>
          <a:prstGeom prst="roundRect">
            <a:avLst/>
          </a:prstGeom>
          <a:solidFill>
            <a:srgbClr val="0066FF"/>
          </a:solidFill>
          <a:ln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高中職五專</a:t>
            </a:r>
            <a:endParaRPr lang="en-US" altLang="zh-TW" sz="2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defRPr/>
            </a:pPr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群科與學校</a:t>
            </a:r>
            <a:endParaRPr lang="en-US" altLang="zh-TW" sz="2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defRPr/>
            </a:pPr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課程資訊</a:t>
            </a:r>
          </a:p>
        </p:txBody>
      </p:sp>
      <p:sp>
        <p:nvSpPr>
          <p:cNvPr id="47126" name="Freeform 824"/>
          <p:cNvSpPr>
            <a:spLocks/>
          </p:cNvSpPr>
          <p:nvPr/>
        </p:nvSpPr>
        <p:spPr bwMode="auto">
          <a:xfrm rot="10800000" flipH="1" flipV="1">
            <a:off x="5795963" y="5157788"/>
            <a:ext cx="1046162" cy="971550"/>
          </a:xfrm>
          <a:custGeom>
            <a:avLst/>
            <a:gdLst>
              <a:gd name="T0" fmla="*/ 961654464 w 750"/>
              <a:gd name="T1" fmla="*/ 709334931 h 470"/>
              <a:gd name="T2" fmla="*/ 1460002637 w 750"/>
              <a:gd name="T3" fmla="*/ 1444308439 h 470"/>
              <a:gd name="T4" fmla="*/ 957761348 w 750"/>
              <a:gd name="T5" fmla="*/ 2008357148 h 470"/>
              <a:gd name="T6" fmla="*/ 953868232 w 750"/>
              <a:gd name="T7" fmla="*/ 1666510135 h 470"/>
              <a:gd name="T8" fmla="*/ 276426685 w 750"/>
              <a:gd name="T9" fmla="*/ 1307570047 h 470"/>
              <a:gd name="T10" fmla="*/ 7786235 w 750"/>
              <a:gd name="T11" fmla="*/ 734973508 h 470"/>
              <a:gd name="T12" fmla="*/ 0 w 750"/>
              <a:gd name="T13" fmla="*/ 8545508 h 470"/>
              <a:gd name="T14" fmla="*/ 323146870 w 750"/>
              <a:gd name="T15" fmla="*/ 717880434 h 470"/>
              <a:gd name="T16" fmla="*/ 965548975 w 750"/>
              <a:gd name="T17" fmla="*/ 1059729515 h 470"/>
              <a:gd name="T18" fmla="*/ 961654464 w 750"/>
              <a:gd name="T19" fmla="*/ 709334931 h 47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750"/>
              <a:gd name="T31" fmla="*/ 0 h 470"/>
              <a:gd name="T32" fmla="*/ 750 w 750"/>
              <a:gd name="T33" fmla="*/ 470 h 47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750" h="470">
                <a:moveTo>
                  <a:pt x="494" y="166"/>
                </a:moveTo>
                <a:lnTo>
                  <a:pt x="750" y="338"/>
                </a:lnTo>
                <a:lnTo>
                  <a:pt x="492" y="470"/>
                </a:lnTo>
                <a:cubicBezTo>
                  <a:pt x="492" y="470"/>
                  <a:pt x="491" y="430"/>
                  <a:pt x="490" y="390"/>
                </a:cubicBezTo>
                <a:cubicBezTo>
                  <a:pt x="490" y="394"/>
                  <a:pt x="318" y="374"/>
                  <a:pt x="142" y="306"/>
                </a:cubicBezTo>
                <a:cubicBezTo>
                  <a:pt x="46" y="260"/>
                  <a:pt x="28" y="225"/>
                  <a:pt x="4" y="172"/>
                </a:cubicBezTo>
                <a:cubicBezTo>
                  <a:pt x="4" y="172"/>
                  <a:pt x="2" y="87"/>
                  <a:pt x="0" y="2"/>
                </a:cubicBezTo>
                <a:cubicBezTo>
                  <a:pt x="2" y="0"/>
                  <a:pt x="10" y="102"/>
                  <a:pt x="166" y="168"/>
                </a:cubicBezTo>
                <a:cubicBezTo>
                  <a:pt x="330" y="230"/>
                  <a:pt x="496" y="248"/>
                  <a:pt x="496" y="248"/>
                </a:cubicBezTo>
                <a:lnTo>
                  <a:pt x="494" y="166"/>
                </a:lnTo>
                <a:close/>
              </a:path>
            </a:pathLst>
          </a:custGeom>
          <a:solidFill>
            <a:srgbClr val="FFFFFF">
              <a:alpha val="30196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56" name="矩形 55"/>
          <p:cNvSpPr/>
          <p:nvPr/>
        </p:nvSpPr>
        <p:spPr>
          <a:xfrm>
            <a:off x="5888038" y="5589588"/>
            <a:ext cx="844550" cy="338137"/>
          </a:xfrm>
          <a:prstGeom prst="rect">
            <a:avLst/>
          </a:prstGeom>
          <a:ln>
            <a:noFill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kumimoji="0" lang="zh-TW" altLang="en-US" sz="1600" b="1" dirty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連結</a:t>
            </a:r>
          </a:p>
        </p:txBody>
      </p:sp>
      <p:sp>
        <p:nvSpPr>
          <p:cNvPr id="58" name="矩形 57"/>
          <p:cNvSpPr/>
          <p:nvPr/>
        </p:nvSpPr>
        <p:spPr>
          <a:xfrm>
            <a:off x="2822575" y="5713413"/>
            <a:ext cx="1462088" cy="307975"/>
          </a:xfrm>
          <a:prstGeom prst="rect">
            <a:avLst/>
          </a:prstGeom>
          <a:ln>
            <a:noFill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kumimoji="0" lang="zh-TW" altLang="en-US" sz="1400" b="1" dirty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輸出輔導資訊</a:t>
            </a:r>
          </a:p>
        </p:txBody>
      </p:sp>
      <p:sp>
        <p:nvSpPr>
          <p:cNvPr id="59" name="矩形 58"/>
          <p:cNvSpPr/>
          <p:nvPr/>
        </p:nvSpPr>
        <p:spPr>
          <a:xfrm>
            <a:off x="4695825" y="6411913"/>
            <a:ext cx="1460500" cy="306387"/>
          </a:xfrm>
          <a:prstGeom prst="rect">
            <a:avLst/>
          </a:prstGeom>
          <a:ln>
            <a:noFill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kumimoji="0" lang="zh-TW" altLang="en-US" sz="1400" b="1" dirty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選填志願</a:t>
            </a:r>
          </a:p>
        </p:txBody>
      </p:sp>
      <p:sp>
        <p:nvSpPr>
          <p:cNvPr id="61" name="矩形 60"/>
          <p:cNvSpPr/>
          <p:nvPr/>
        </p:nvSpPr>
        <p:spPr>
          <a:xfrm>
            <a:off x="4211638" y="2708275"/>
            <a:ext cx="1460500" cy="523875"/>
          </a:xfrm>
          <a:prstGeom prst="rect">
            <a:avLst/>
          </a:prstGeom>
          <a:ln>
            <a:noFill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kumimoji="0" lang="zh-TW" altLang="en-US" sz="1400" b="1" dirty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轉出免試入學</a:t>
            </a:r>
            <a:endParaRPr kumimoji="0" lang="en-US" altLang="zh-TW" sz="1400" b="1" dirty="0">
              <a:ln w="18415" cmpd="sng">
                <a:noFill/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0" hangingPunct="0">
              <a:defRPr/>
            </a:pPr>
            <a:r>
              <a:rPr kumimoji="0" lang="zh-TW" altLang="en-US" sz="1400" b="1" dirty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招生名額</a:t>
            </a:r>
          </a:p>
        </p:txBody>
      </p:sp>
      <p:sp>
        <p:nvSpPr>
          <p:cNvPr id="24" name="Oval 40"/>
          <p:cNvSpPr>
            <a:spLocks noChangeArrowheads="1"/>
          </p:cNvSpPr>
          <p:nvPr/>
        </p:nvSpPr>
        <p:spPr bwMode="auto">
          <a:xfrm>
            <a:off x="6568787" y="1900486"/>
            <a:ext cx="2107669" cy="2104578"/>
          </a:xfrm>
          <a:prstGeom prst="ellipse">
            <a:avLst/>
          </a:prstGeom>
          <a:gradFill flip="none" rotWithShape="1">
            <a:gsLst>
              <a:gs pos="0">
                <a:srgbClr val="990033">
                  <a:shade val="30000"/>
                  <a:satMod val="115000"/>
                </a:srgbClr>
              </a:gs>
              <a:gs pos="50000">
                <a:srgbClr val="990033">
                  <a:shade val="67500"/>
                  <a:satMod val="115000"/>
                </a:srgbClr>
              </a:gs>
              <a:gs pos="100000">
                <a:srgbClr val="990033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  <a:effectLst/>
          <a:extLst/>
        </p:spPr>
        <p:txBody>
          <a:bodyPr wrap="none" anchor="ctr"/>
          <a:lstStyle/>
          <a:p>
            <a:pPr algn="ctr" eaLnBrk="0" hangingPunct="0">
              <a:defRPr/>
            </a:pPr>
            <a:r>
              <a:rPr kumimoji="0" lang="zh-TW" altLang="en-US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各入學管道</a:t>
            </a:r>
            <a:endParaRPr kumimoji="0" lang="en-US" altLang="zh-TW" sz="1600" dirty="0">
              <a:ln w="12700">
                <a:solidFill>
                  <a:schemeClr val="bg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algn="ctr" eaLnBrk="0" hangingPunct="0">
              <a:defRPr/>
            </a:pPr>
            <a:r>
              <a:rPr kumimoji="0" lang="zh-TW" altLang="en-US" sz="16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招生名額管理系統</a:t>
            </a:r>
          </a:p>
        </p:txBody>
      </p:sp>
      <p:sp>
        <p:nvSpPr>
          <p:cNvPr id="25" name="Oval 41"/>
          <p:cNvSpPr>
            <a:spLocks noChangeArrowheads="1"/>
          </p:cNvSpPr>
          <p:nvPr/>
        </p:nvSpPr>
        <p:spPr bwMode="auto">
          <a:xfrm>
            <a:off x="6626225" y="1954213"/>
            <a:ext cx="2014538" cy="2012950"/>
          </a:xfrm>
          <a:prstGeom prst="ellips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  <a:extLst/>
        </p:spPr>
        <p:txBody>
          <a:bodyPr wrap="none" anchor="ctr"/>
          <a:lstStyle/>
          <a:p>
            <a:pPr>
              <a:defRPr/>
            </a:pPr>
            <a:endParaRPr lang="zh-TW" altLang="en-US"/>
          </a:p>
        </p:txBody>
      </p:sp>
      <p:sp>
        <p:nvSpPr>
          <p:cNvPr id="68" name="圓角矩形 67"/>
          <p:cNvSpPr/>
          <p:nvPr/>
        </p:nvSpPr>
        <p:spPr bwMode="auto">
          <a:xfrm>
            <a:off x="548541" y="2352451"/>
            <a:ext cx="2218770" cy="860525"/>
          </a:xfrm>
          <a:prstGeom prst="roundRect">
            <a:avLst/>
          </a:prstGeom>
          <a:solidFill>
            <a:srgbClr val="0066FF"/>
          </a:solidFill>
          <a:ln>
            <a:solidFill>
              <a:schemeClr val="bg1"/>
            </a:solidFill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0" hangingPunct="0">
              <a:defRPr/>
            </a:pPr>
            <a:r>
              <a:rPr kumimoji="0" lang="zh-TW" altLang="en-US" sz="20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國中教育會考</a:t>
            </a:r>
            <a:endParaRPr kumimoji="0" lang="en-US" altLang="zh-TW" sz="2000" dirty="0">
              <a:ln w="12700">
                <a:solidFill>
                  <a:schemeClr val="bg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0" hangingPunct="0">
              <a:defRPr/>
            </a:pPr>
            <a:r>
              <a:rPr kumimoji="0" lang="zh-TW" altLang="en-US" sz="2000" dirty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報名系統</a:t>
            </a:r>
          </a:p>
          <a:p>
            <a:pPr>
              <a:defRPr/>
            </a:pP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962025" y="3265488"/>
            <a:ext cx="1460500" cy="523875"/>
          </a:xfrm>
          <a:prstGeom prst="rect">
            <a:avLst/>
          </a:prstGeom>
          <a:ln>
            <a:noFill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kumimoji="0" lang="zh-TW" altLang="en-US" sz="1400" b="1" dirty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轉出超額比序</a:t>
            </a:r>
            <a:endParaRPr kumimoji="0" lang="en-US" altLang="zh-TW" sz="1400" b="1" dirty="0">
              <a:ln w="18415" cmpd="sng">
                <a:noFill/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0" hangingPunct="0">
              <a:defRPr/>
            </a:pPr>
            <a:r>
              <a:rPr kumimoji="0" lang="zh-TW" altLang="en-US" sz="1400" b="1" dirty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項目積分</a:t>
            </a:r>
          </a:p>
        </p:txBody>
      </p:sp>
      <p:sp>
        <p:nvSpPr>
          <p:cNvPr id="36" name="矩形 35"/>
          <p:cNvSpPr/>
          <p:nvPr/>
        </p:nvSpPr>
        <p:spPr>
          <a:xfrm>
            <a:off x="4910138" y="44450"/>
            <a:ext cx="3838575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itchFamily="34" charset="-120"/>
                <a:ea typeface="Adobe 繁黑體 Std B" pitchFamily="34" charset="-120"/>
              </a:rPr>
              <a:t>學生志願選填試探與輔導作業</a:t>
            </a:r>
            <a:endParaRPr lang="zh-TW" alt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宋体 Std L" pitchFamily="18" charset="-128"/>
              <a:ea typeface="Adobe 宋体 Std L" pitchFamily="18" charset="-128"/>
            </a:endParaRPr>
          </a:p>
        </p:txBody>
      </p:sp>
      <p:grpSp>
        <p:nvGrpSpPr>
          <p:cNvPr id="37" name="群組 15"/>
          <p:cNvGrpSpPr>
            <a:grpSpLocks/>
          </p:cNvGrpSpPr>
          <p:nvPr/>
        </p:nvGrpSpPr>
        <p:grpSpPr bwMode="auto">
          <a:xfrm>
            <a:off x="2338162" y="63500"/>
            <a:ext cx="2481262" cy="361950"/>
            <a:chOff x="2411760" y="44624"/>
            <a:chExt cx="2480725" cy="361199"/>
          </a:xfrm>
        </p:grpSpPr>
        <p:sp>
          <p:nvSpPr>
            <p:cNvPr id="38" name="橢圓 37"/>
            <p:cNvSpPr/>
            <p:nvPr/>
          </p:nvSpPr>
          <p:spPr>
            <a:xfrm>
              <a:off x="3707904" y="44624"/>
              <a:ext cx="360040" cy="36004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A50021"/>
              </a:solidFill>
            </a:ln>
            <a:effectLst>
              <a:glow rad="63500">
                <a:schemeClr val="bg1">
                  <a:alpha val="55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sz="2400" dirty="0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4</a:t>
              </a:r>
              <a:endParaRPr lang="zh-TW" altLang="en-US" sz="24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9" name="橢圓 38"/>
            <p:cNvSpPr/>
            <p:nvPr/>
          </p:nvSpPr>
          <p:spPr>
            <a:xfrm>
              <a:off x="2835530" y="44624"/>
              <a:ext cx="360285" cy="359615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 w="9525">
              <a:solidFill>
                <a:srgbClr val="A500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sz="2400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</a:t>
              </a:r>
              <a:endParaRPr lang="zh-TW" alt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40" name="橢圓 39"/>
            <p:cNvSpPr/>
            <p:nvPr/>
          </p:nvSpPr>
          <p:spPr>
            <a:xfrm>
              <a:off x="4140173" y="44624"/>
              <a:ext cx="360285" cy="359615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 w="9525">
              <a:solidFill>
                <a:srgbClr val="A500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sz="2400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5</a:t>
              </a:r>
              <a:endParaRPr lang="zh-TW" alt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41" name="橢圓 40"/>
            <p:cNvSpPr/>
            <p:nvPr/>
          </p:nvSpPr>
          <p:spPr>
            <a:xfrm>
              <a:off x="2411760" y="46209"/>
              <a:ext cx="360284" cy="359614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 w="9525">
              <a:solidFill>
                <a:srgbClr val="A500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sz="2400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</a:t>
              </a:r>
              <a:endParaRPr lang="zh-TW" alt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42" name="橢圓 41"/>
            <p:cNvSpPr/>
            <p:nvPr/>
          </p:nvSpPr>
          <p:spPr>
            <a:xfrm>
              <a:off x="3275173" y="44624"/>
              <a:ext cx="360284" cy="359615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 w="9525">
              <a:solidFill>
                <a:srgbClr val="A500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sz="2400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</a:t>
              </a:r>
              <a:endParaRPr lang="zh-TW" alt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43" name="橢圓 42"/>
            <p:cNvSpPr/>
            <p:nvPr/>
          </p:nvSpPr>
          <p:spPr>
            <a:xfrm>
              <a:off x="4532201" y="44624"/>
              <a:ext cx="360284" cy="359615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 w="9525">
              <a:solidFill>
                <a:srgbClr val="A500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sz="2400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6</a:t>
              </a:r>
              <a:endParaRPr lang="zh-TW" alt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6000">
        <p14:prism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0" y="620688"/>
            <a:ext cx="9144000" cy="576064"/>
          </a:xfrm>
          <a:prstGeom prst="rect">
            <a:avLst/>
          </a:prstGeom>
          <a:solidFill>
            <a:srgbClr val="000066">
              <a:alpha val="6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圓角矩形 12"/>
          <p:cNvSpPr/>
          <p:nvPr/>
        </p:nvSpPr>
        <p:spPr>
          <a:xfrm>
            <a:off x="4898182" y="1822041"/>
            <a:ext cx="3968750" cy="3749675"/>
          </a:xfrm>
          <a:prstGeom prst="roundRect">
            <a:avLst>
              <a:gd name="adj" fmla="val 4338"/>
            </a:avLst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88000">
                <a:schemeClr val="accent6">
                  <a:lumMod val="20000"/>
                  <a:lumOff val="80000"/>
                </a:schemeClr>
              </a:gs>
              <a:gs pos="100000">
                <a:schemeClr val="accent6">
                  <a:lumMod val="20000"/>
                  <a:lumOff val="80000"/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zh-TW" altLang="en-US" sz="180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1" name="圓角矩形 20"/>
          <p:cNvSpPr/>
          <p:nvPr/>
        </p:nvSpPr>
        <p:spPr>
          <a:xfrm>
            <a:off x="1259632" y="3723866"/>
            <a:ext cx="2855913" cy="811213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88000">
                <a:schemeClr val="accent3">
                  <a:lumMod val="60000"/>
                  <a:lumOff val="40000"/>
                </a:schemeClr>
              </a:gs>
              <a:gs pos="100000">
                <a:schemeClr val="accent6">
                  <a:shade val="50000"/>
                  <a:hueOff val="0"/>
                  <a:satOff val="0"/>
                  <a:lumOff val="0"/>
                  <a:shade val="94000"/>
                  <a:satMod val="135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zh-TW" altLang="en-US" sz="180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2" name="圓角矩形 21"/>
          <p:cNvSpPr/>
          <p:nvPr/>
        </p:nvSpPr>
        <p:spPr>
          <a:xfrm>
            <a:off x="1259632" y="2739616"/>
            <a:ext cx="2855913" cy="811213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88000">
                <a:schemeClr val="accent3">
                  <a:lumMod val="60000"/>
                  <a:lumOff val="40000"/>
                </a:schemeClr>
              </a:gs>
              <a:gs pos="100000">
                <a:schemeClr val="accent6">
                  <a:shade val="50000"/>
                  <a:hueOff val="0"/>
                  <a:satOff val="0"/>
                  <a:lumOff val="0"/>
                  <a:shade val="94000"/>
                  <a:satMod val="135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zh-TW" altLang="en-US" sz="180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3" name="圓角矩形 22"/>
          <p:cNvSpPr/>
          <p:nvPr/>
        </p:nvSpPr>
        <p:spPr>
          <a:xfrm>
            <a:off x="1259632" y="1780766"/>
            <a:ext cx="2855913" cy="811213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88000">
                <a:schemeClr val="accent3">
                  <a:lumMod val="60000"/>
                  <a:lumOff val="40000"/>
                </a:schemeClr>
              </a:gs>
              <a:gs pos="100000">
                <a:schemeClr val="accent6">
                  <a:shade val="50000"/>
                  <a:hueOff val="0"/>
                  <a:satOff val="0"/>
                  <a:lumOff val="0"/>
                  <a:shade val="94000"/>
                  <a:satMod val="135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zh-TW" altLang="en-US" sz="180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4" name="圓角矩形 23"/>
          <p:cNvSpPr/>
          <p:nvPr/>
        </p:nvSpPr>
        <p:spPr>
          <a:xfrm>
            <a:off x="1259632" y="4720816"/>
            <a:ext cx="2855913" cy="811213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88000">
                <a:schemeClr val="accent3">
                  <a:lumMod val="60000"/>
                  <a:lumOff val="40000"/>
                </a:schemeClr>
              </a:gs>
              <a:gs pos="100000">
                <a:schemeClr val="accent6">
                  <a:shade val="50000"/>
                  <a:hueOff val="0"/>
                  <a:satOff val="0"/>
                  <a:lumOff val="0"/>
                  <a:shade val="94000"/>
                  <a:satMod val="135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zh-TW" altLang="en-US" sz="180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5" name="文字方塊 24"/>
          <p:cNvSpPr txBox="1"/>
          <p:nvPr/>
        </p:nvSpPr>
        <p:spPr>
          <a:xfrm>
            <a:off x="1483470" y="4895441"/>
            <a:ext cx="1181100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zh-TW" altLang="en-US" dirty="0">
                <a:solidFill>
                  <a:srgbClr val="0C03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奠基</a:t>
            </a:r>
          </a:p>
        </p:txBody>
      </p:sp>
      <p:sp>
        <p:nvSpPr>
          <p:cNvPr id="26" name="文字方塊 25"/>
          <p:cNvSpPr txBox="1"/>
          <p:nvPr/>
        </p:nvSpPr>
        <p:spPr>
          <a:xfrm>
            <a:off x="1483470" y="3898491"/>
            <a:ext cx="1181100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zh-TW" altLang="en-US" dirty="0">
                <a:solidFill>
                  <a:srgbClr val="0C03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銜接</a:t>
            </a:r>
          </a:p>
        </p:txBody>
      </p:sp>
      <p:sp>
        <p:nvSpPr>
          <p:cNvPr id="27" name="文字方塊 26"/>
          <p:cNvSpPr txBox="1"/>
          <p:nvPr/>
        </p:nvSpPr>
        <p:spPr>
          <a:xfrm>
            <a:off x="1523157" y="1987141"/>
            <a:ext cx="1438275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zh-TW" altLang="en-US" dirty="0">
                <a:solidFill>
                  <a:srgbClr val="0C03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實踐</a:t>
            </a:r>
          </a:p>
        </p:txBody>
      </p:sp>
      <p:grpSp>
        <p:nvGrpSpPr>
          <p:cNvPr id="28" name="群組 1"/>
          <p:cNvGrpSpPr>
            <a:grpSpLocks/>
          </p:cNvGrpSpPr>
          <p:nvPr/>
        </p:nvGrpSpPr>
        <p:grpSpPr bwMode="auto">
          <a:xfrm>
            <a:off x="2674095" y="763179"/>
            <a:ext cx="3900487" cy="5483225"/>
            <a:chOff x="1475656" y="1257927"/>
            <a:chExt cx="3901469" cy="5483440"/>
          </a:xfrm>
        </p:grpSpPr>
        <p:sp>
          <p:nvSpPr>
            <p:cNvPr id="29" name="Freeform 3"/>
            <p:cNvSpPr>
              <a:spLocks/>
            </p:cNvSpPr>
            <p:nvPr/>
          </p:nvSpPr>
          <p:spPr bwMode="auto">
            <a:xfrm>
              <a:off x="1780511" y="4509120"/>
              <a:ext cx="3260928" cy="1223041"/>
            </a:xfrm>
            <a:custGeom>
              <a:avLst/>
              <a:gdLst>
                <a:gd name="T0" fmla="*/ 0 w 10194"/>
                <a:gd name="T1" fmla="*/ 2147483647 h 10078"/>
                <a:gd name="T2" fmla="*/ 2147483647 w 10194"/>
                <a:gd name="T3" fmla="*/ 0 h 10078"/>
                <a:gd name="T4" fmla="*/ 2147483647 w 10194"/>
                <a:gd name="T5" fmla="*/ 2147483647 h 10078"/>
                <a:gd name="T6" fmla="*/ 2147483647 w 10194"/>
                <a:gd name="T7" fmla="*/ 2147483647 h 10078"/>
                <a:gd name="T8" fmla="*/ 0 w 10194"/>
                <a:gd name="T9" fmla="*/ 2147483647 h 100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194"/>
                <a:gd name="T16" fmla="*/ 0 h 10078"/>
                <a:gd name="T17" fmla="*/ 10194 w 10194"/>
                <a:gd name="T18" fmla="*/ 10078 h 1007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194" h="10078">
                  <a:moveTo>
                    <a:pt x="0" y="5809"/>
                  </a:moveTo>
                  <a:lnTo>
                    <a:pt x="3578" y="0"/>
                  </a:lnTo>
                  <a:lnTo>
                    <a:pt x="10194" y="3577"/>
                  </a:lnTo>
                  <a:lnTo>
                    <a:pt x="6428" y="10078"/>
                  </a:lnTo>
                  <a:lnTo>
                    <a:pt x="0" y="5809"/>
                  </a:lnTo>
                  <a:close/>
                </a:path>
              </a:pathLst>
            </a:custGeom>
            <a:gradFill rotWithShape="1">
              <a:gsLst>
                <a:gs pos="0">
                  <a:srgbClr val="359BC8"/>
                </a:gs>
                <a:gs pos="100000">
                  <a:srgbClr val="6AB5D6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 sz="2200"/>
            </a:p>
          </p:txBody>
        </p:sp>
        <p:sp>
          <p:nvSpPr>
            <p:cNvPr id="30" name="Freeform 7"/>
            <p:cNvSpPr>
              <a:spLocks/>
            </p:cNvSpPr>
            <p:nvPr/>
          </p:nvSpPr>
          <p:spPr bwMode="auto">
            <a:xfrm>
              <a:off x="1475656" y="5215034"/>
              <a:ext cx="2490743" cy="1516535"/>
            </a:xfrm>
            <a:custGeom>
              <a:avLst/>
              <a:gdLst>
                <a:gd name="T0" fmla="*/ 2147483647 w 10000"/>
                <a:gd name="T1" fmla="*/ 0 h 10236"/>
                <a:gd name="T2" fmla="*/ 2147483647 w 10000"/>
                <a:gd name="T3" fmla="*/ 2147483647 h 10236"/>
                <a:gd name="T4" fmla="*/ 2147483647 w 10000"/>
                <a:gd name="T5" fmla="*/ 2147483647 h 10236"/>
                <a:gd name="T6" fmla="*/ 0 w 10000"/>
                <a:gd name="T7" fmla="*/ 2147483647 h 10236"/>
                <a:gd name="T8" fmla="*/ 2147483647 w 10000"/>
                <a:gd name="T9" fmla="*/ 0 h 102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000"/>
                <a:gd name="T16" fmla="*/ 0 h 10236"/>
                <a:gd name="T17" fmla="*/ 10000 w 10000"/>
                <a:gd name="T18" fmla="*/ 10236 h 102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000" h="10236">
                  <a:moveTo>
                    <a:pt x="1236" y="0"/>
                  </a:moveTo>
                  <a:lnTo>
                    <a:pt x="9480" y="3451"/>
                  </a:lnTo>
                  <a:cubicBezTo>
                    <a:pt x="9641" y="5713"/>
                    <a:pt x="9839" y="7974"/>
                    <a:pt x="10000" y="10236"/>
                  </a:cubicBezTo>
                  <a:lnTo>
                    <a:pt x="0" y="5427"/>
                  </a:lnTo>
                  <a:lnTo>
                    <a:pt x="1236" y="0"/>
                  </a:lnTo>
                  <a:close/>
                </a:path>
              </a:pathLst>
            </a:custGeom>
            <a:gradFill rotWithShape="0">
              <a:gsLst>
                <a:gs pos="0">
                  <a:srgbClr val="CCEBFF"/>
                </a:gs>
                <a:gs pos="100000">
                  <a:srgbClr val="D2EDFF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 sz="2200"/>
            </a:p>
          </p:txBody>
        </p:sp>
        <p:sp>
          <p:nvSpPr>
            <p:cNvPr id="31" name="Freeform 8"/>
            <p:cNvSpPr>
              <a:spLocks/>
            </p:cNvSpPr>
            <p:nvPr/>
          </p:nvSpPr>
          <p:spPr bwMode="auto">
            <a:xfrm>
              <a:off x="3841266" y="4938998"/>
              <a:ext cx="1535859" cy="1802369"/>
            </a:xfrm>
            <a:custGeom>
              <a:avLst/>
              <a:gdLst>
                <a:gd name="T0" fmla="*/ 0 w 10000"/>
                <a:gd name="T1" fmla="*/ 2147483647 h 10253"/>
                <a:gd name="T2" fmla="*/ 2147483647 w 10000"/>
                <a:gd name="T3" fmla="*/ 0 h 10253"/>
                <a:gd name="T4" fmla="*/ 2147483647 w 10000"/>
                <a:gd name="T5" fmla="*/ 2147483647 h 10253"/>
                <a:gd name="T6" fmla="*/ 2147483647 w 10000"/>
                <a:gd name="T7" fmla="*/ 2147483647 h 10253"/>
                <a:gd name="T8" fmla="*/ 0 w 10000"/>
                <a:gd name="T9" fmla="*/ 2147483647 h 102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000"/>
                <a:gd name="T16" fmla="*/ 0 h 10253"/>
                <a:gd name="T17" fmla="*/ 10000 w 10000"/>
                <a:gd name="T18" fmla="*/ 10253 h 1025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000" h="10253">
                  <a:moveTo>
                    <a:pt x="0" y="4513"/>
                  </a:moveTo>
                  <a:lnTo>
                    <a:pt x="7755" y="0"/>
                  </a:lnTo>
                  <a:lnTo>
                    <a:pt x="10000" y="4102"/>
                  </a:lnTo>
                  <a:lnTo>
                    <a:pt x="771" y="10253"/>
                  </a:lnTo>
                  <a:lnTo>
                    <a:pt x="0" y="4513"/>
                  </a:lnTo>
                  <a:close/>
                </a:path>
              </a:pathLst>
            </a:custGeom>
            <a:gradFill rotWithShape="0">
              <a:gsLst>
                <a:gs pos="0">
                  <a:srgbClr val="88CDE6"/>
                </a:gs>
                <a:gs pos="100000">
                  <a:srgbClr val="74C5E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 sz="2200"/>
            </a:p>
          </p:txBody>
        </p:sp>
        <p:sp>
          <p:nvSpPr>
            <p:cNvPr id="32" name="Freeform 2"/>
            <p:cNvSpPr>
              <a:spLocks/>
            </p:cNvSpPr>
            <p:nvPr/>
          </p:nvSpPr>
          <p:spPr bwMode="auto">
            <a:xfrm>
              <a:off x="2157512" y="3749279"/>
              <a:ext cx="2461007" cy="791998"/>
            </a:xfrm>
            <a:custGeom>
              <a:avLst/>
              <a:gdLst>
                <a:gd name="T0" fmla="*/ 0 w 10977"/>
                <a:gd name="T1" fmla="*/ 2147483647 h 9881"/>
                <a:gd name="T2" fmla="*/ 2147483647 w 10977"/>
                <a:gd name="T3" fmla="*/ 0 h 9881"/>
                <a:gd name="T4" fmla="*/ 2147483647 w 10977"/>
                <a:gd name="T5" fmla="*/ 2147483647 h 9881"/>
                <a:gd name="T6" fmla="*/ 2147483647 w 10977"/>
                <a:gd name="T7" fmla="*/ 2147483647 h 9881"/>
                <a:gd name="T8" fmla="*/ 0 w 10977"/>
                <a:gd name="T9" fmla="*/ 2147483647 h 98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977"/>
                <a:gd name="T16" fmla="*/ 0 h 9881"/>
                <a:gd name="T17" fmla="*/ 10977 w 10977"/>
                <a:gd name="T18" fmla="*/ 9881 h 98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977" h="9881">
                  <a:moveTo>
                    <a:pt x="0" y="5859"/>
                  </a:moveTo>
                  <a:lnTo>
                    <a:pt x="5134" y="0"/>
                  </a:lnTo>
                  <a:lnTo>
                    <a:pt x="10977" y="3948"/>
                  </a:lnTo>
                  <a:lnTo>
                    <a:pt x="6827" y="9881"/>
                  </a:lnTo>
                  <a:lnTo>
                    <a:pt x="0" y="5859"/>
                  </a:lnTo>
                  <a:close/>
                </a:path>
              </a:pathLst>
            </a:custGeom>
            <a:gradFill rotWithShape="1">
              <a:gsLst>
                <a:gs pos="0">
                  <a:srgbClr val="359BC8"/>
                </a:gs>
                <a:gs pos="100000">
                  <a:srgbClr val="6AB5D6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 sz="2200"/>
            </a:p>
          </p:txBody>
        </p:sp>
        <p:sp>
          <p:nvSpPr>
            <p:cNvPr id="33" name="Freeform 6"/>
            <p:cNvSpPr>
              <a:spLocks/>
            </p:cNvSpPr>
            <p:nvPr/>
          </p:nvSpPr>
          <p:spPr bwMode="auto">
            <a:xfrm>
              <a:off x="1843964" y="4218791"/>
              <a:ext cx="1965243" cy="1290601"/>
            </a:xfrm>
            <a:custGeom>
              <a:avLst/>
              <a:gdLst>
                <a:gd name="T0" fmla="*/ 2147483647 w 10148"/>
                <a:gd name="T1" fmla="*/ 0 h 10226"/>
                <a:gd name="T2" fmla="*/ 2147483647 w 10148"/>
                <a:gd name="T3" fmla="*/ 2147483647 h 10226"/>
                <a:gd name="T4" fmla="*/ 2147483647 w 10148"/>
                <a:gd name="T5" fmla="*/ 2147483647 h 10226"/>
                <a:gd name="T6" fmla="*/ 0 w 10148"/>
                <a:gd name="T7" fmla="*/ 2147483647 h 10226"/>
                <a:gd name="T8" fmla="*/ 2147483647 w 10148"/>
                <a:gd name="T9" fmla="*/ 0 h 10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148"/>
                <a:gd name="T16" fmla="*/ 0 h 10226"/>
                <a:gd name="T17" fmla="*/ 10148 w 10148"/>
                <a:gd name="T18" fmla="*/ 10226 h 10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148" h="10226">
                  <a:moveTo>
                    <a:pt x="1612" y="0"/>
                  </a:moveTo>
                  <a:lnTo>
                    <a:pt x="9527" y="2457"/>
                  </a:lnTo>
                  <a:cubicBezTo>
                    <a:pt x="9709" y="5047"/>
                    <a:pt x="9966" y="7636"/>
                    <a:pt x="10148" y="10226"/>
                  </a:cubicBezTo>
                  <a:lnTo>
                    <a:pt x="0" y="6611"/>
                  </a:lnTo>
                  <a:lnTo>
                    <a:pt x="1612" y="0"/>
                  </a:lnTo>
                  <a:close/>
                </a:path>
              </a:pathLst>
            </a:custGeom>
            <a:gradFill rotWithShape="0">
              <a:gsLst>
                <a:gs pos="0">
                  <a:srgbClr val="CCEBFF"/>
                </a:gs>
                <a:gs pos="100000">
                  <a:srgbClr val="D2EDFF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 sz="2200"/>
            </a:p>
          </p:txBody>
        </p:sp>
        <p:sp>
          <p:nvSpPr>
            <p:cNvPr id="34" name="Freeform 9"/>
            <p:cNvSpPr>
              <a:spLocks/>
            </p:cNvSpPr>
            <p:nvPr/>
          </p:nvSpPr>
          <p:spPr bwMode="auto">
            <a:xfrm>
              <a:off x="3683768" y="4065857"/>
              <a:ext cx="1276803" cy="1451375"/>
            </a:xfrm>
            <a:custGeom>
              <a:avLst/>
              <a:gdLst>
                <a:gd name="T0" fmla="*/ 0 w 10427"/>
                <a:gd name="T1" fmla="*/ 2147483647 h 10201"/>
                <a:gd name="T2" fmla="*/ 2147483647 w 10427"/>
                <a:gd name="T3" fmla="*/ 0 h 10201"/>
                <a:gd name="T4" fmla="*/ 2147483647 w 10427"/>
                <a:gd name="T5" fmla="*/ 2147483647 h 10201"/>
                <a:gd name="T6" fmla="*/ 2147483647 w 10427"/>
                <a:gd name="T7" fmla="*/ 2147483647 h 10201"/>
                <a:gd name="T8" fmla="*/ 0 w 10427"/>
                <a:gd name="T9" fmla="*/ 2147483647 h 102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427"/>
                <a:gd name="T16" fmla="*/ 0 h 10201"/>
                <a:gd name="T17" fmla="*/ 10427 w 10427"/>
                <a:gd name="T18" fmla="*/ 10201 h 102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427" h="10201">
                  <a:moveTo>
                    <a:pt x="0" y="3227"/>
                  </a:moveTo>
                  <a:lnTo>
                    <a:pt x="7552" y="0"/>
                  </a:lnTo>
                  <a:lnTo>
                    <a:pt x="10427" y="5068"/>
                  </a:lnTo>
                  <a:lnTo>
                    <a:pt x="1019" y="10201"/>
                  </a:lnTo>
                  <a:lnTo>
                    <a:pt x="0" y="3227"/>
                  </a:lnTo>
                  <a:close/>
                </a:path>
              </a:pathLst>
            </a:custGeom>
            <a:gradFill rotWithShape="0">
              <a:gsLst>
                <a:gs pos="0">
                  <a:srgbClr val="88CDE6"/>
                </a:gs>
                <a:gs pos="100000">
                  <a:srgbClr val="74C5E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 sz="2200"/>
            </a:p>
          </p:txBody>
        </p:sp>
        <p:sp>
          <p:nvSpPr>
            <p:cNvPr id="35" name="Text Box 11"/>
            <p:cNvSpPr txBox="1">
              <a:spLocks noChangeArrowheads="1"/>
            </p:cNvSpPr>
            <p:nvPr/>
          </p:nvSpPr>
          <p:spPr bwMode="auto">
            <a:xfrm rot="714241">
              <a:off x="2183446" y="4473551"/>
              <a:ext cx="2026160" cy="781081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anchor="ctr"/>
            <a:lstStyle/>
            <a:p>
              <a:pPr>
                <a:defRPr/>
              </a:pPr>
              <a:r>
                <a:rPr lang="zh-TW" altLang="en-US" sz="2200" b="1" dirty="0">
                  <a:solidFill>
                    <a:schemeClr val="tx2">
                      <a:lumMod val="50000"/>
                    </a:schemeClr>
                  </a:solidFill>
                  <a:latin typeface="華康儷粗圓" pitchFamily="49" charset="-120"/>
                  <a:ea typeface="華康儷粗圓" pitchFamily="49" charset="-120"/>
                  <a:cs typeface="+mn-cs"/>
                </a:rPr>
                <a:t>適性入學</a:t>
              </a:r>
              <a:endParaRPr lang="zh-TW" altLang="zh-TW" sz="2200" b="1" dirty="0">
                <a:solidFill>
                  <a:schemeClr val="tx2">
                    <a:lumMod val="50000"/>
                  </a:schemeClr>
                </a:solidFill>
                <a:latin typeface="華康儷粗圓" pitchFamily="49" charset="-120"/>
                <a:ea typeface="華康儷粗圓" pitchFamily="49" charset="-120"/>
                <a:cs typeface="+mn-cs"/>
              </a:endParaRPr>
            </a:p>
          </p:txBody>
        </p:sp>
        <p:sp>
          <p:nvSpPr>
            <p:cNvPr id="36" name="Text Box 12"/>
            <p:cNvSpPr txBox="1">
              <a:spLocks noChangeArrowheads="1"/>
            </p:cNvSpPr>
            <p:nvPr/>
          </p:nvSpPr>
          <p:spPr bwMode="auto">
            <a:xfrm rot="828627">
              <a:off x="2067430" y="5601836"/>
              <a:ext cx="2026160" cy="777906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anchor="ctr"/>
            <a:lstStyle/>
            <a:p>
              <a:pPr>
                <a:defRPr/>
              </a:pPr>
              <a:r>
                <a:rPr lang="zh-TW" altLang="en-US" sz="2200" b="1" dirty="0">
                  <a:solidFill>
                    <a:schemeClr val="tx2">
                      <a:lumMod val="50000"/>
                    </a:schemeClr>
                  </a:solidFill>
                  <a:latin typeface="華康儷粗圓" pitchFamily="49" charset="-120"/>
                  <a:ea typeface="華康儷粗圓" pitchFamily="49" charset="-120"/>
                  <a:cs typeface="+mn-cs"/>
                </a:rPr>
                <a:t>適性輔導</a:t>
              </a:r>
              <a:endParaRPr lang="zh-TW" altLang="zh-TW" sz="2200" b="1" dirty="0">
                <a:solidFill>
                  <a:schemeClr val="tx2">
                    <a:lumMod val="50000"/>
                  </a:schemeClr>
                </a:solidFill>
                <a:latin typeface="華康儷粗圓" pitchFamily="49" charset="-120"/>
                <a:ea typeface="華康儷粗圓" pitchFamily="49" charset="-120"/>
                <a:cs typeface="+mn-cs"/>
              </a:endParaRPr>
            </a:p>
          </p:txBody>
        </p:sp>
        <p:sp>
          <p:nvSpPr>
            <p:cNvPr id="37" name="Freeform 2"/>
            <p:cNvSpPr>
              <a:spLocks/>
            </p:cNvSpPr>
            <p:nvPr/>
          </p:nvSpPr>
          <p:spPr bwMode="auto">
            <a:xfrm rot="-215974">
              <a:off x="2507262" y="2971771"/>
              <a:ext cx="1696757" cy="514998"/>
            </a:xfrm>
            <a:custGeom>
              <a:avLst/>
              <a:gdLst>
                <a:gd name="T0" fmla="*/ 0 w 10633"/>
                <a:gd name="T1" fmla="*/ 2147483647 h 7990"/>
                <a:gd name="T2" fmla="*/ 2147483647 w 10633"/>
                <a:gd name="T3" fmla="*/ 0 h 7990"/>
                <a:gd name="T4" fmla="*/ 2147483647 w 10633"/>
                <a:gd name="T5" fmla="*/ 2147483647 h 7990"/>
                <a:gd name="T6" fmla="*/ 2147483647 w 10633"/>
                <a:gd name="T7" fmla="*/ 2147483647 h 7990"/>
                <a:gd name="T8" fmla="*/ 0 w 10633"/>
                <a:gd name="T9" fmla="*/ 2147483647 h 79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633"/>
                <a:gd name="T16" fmla="*/ 0 h 7990"/>
                <a:gd name="T17" fmla="*/ 10633 w 10633"/>
                <a:gd name="T18" fmla="*/ 7990 h 79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633" h="7990">
                  <a:moveTo>
                    <a:pt x="0" y="3614"/>
                  </a:moveTo>
                  <a:lnTo>
                    <a:pt x="4939" y="0"/>
                  </a:lnTo>
                  <a:lnTo>
                    <a:pt x="10633" y="4339"/>
                  </a:lnTo>
                  <a:lnTo>
                    <a:pt x="6478" y="7990"/>
                  </a:lnTo>
                  <a:lnTo>
                    <a:pt x="0" y="3614"/>
                  </a:lnTo>
                  <a:close/>
                </a:path>
              </a:pathLst>
            </a:custGeom>
            <a:gradFill rotWithShape="1">
              <a:gsLst>
                <a:gs pos="0">
                  <a:srgbClr val="359BC8"/>
                </a:gs>
                <a:gs pos="100000">
                  <a:srgbClr val="6AB5D6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 sz="2200"/>
            </a:p>
          </p:txBody>
        </p:sp>
        <p:sp>
          <p:nvSpPr>
            <p:cNvPr id="38" name="Freeform 6"/>
            <p:cNvSpPr>
              <a:spLocks/>
            </p:cNvSpPr>
            <p:nvPr/>
          </p:nvSpPr>
          <p:spPr bwMode="auto">
            <a:xfrm rot="-158149">
              <a:off x="2199255" y="3236193"/>
              <a:ext cx="1437486" cy="1172700"/>
            </a:xfrm>
            <a:custGeom>
              <a:avLst/>
              <a:gdLst>
                <a:gd name="T0" fmla="*/ 2147483647 w 11012"/>
                <a:gd name="T1" fmla="*/ 0 h 10787"/>
                <a:gd name="T2" fmla="*/ 2147483647 w 11012"/>
                <a:gd name="T3" fmla="*/ 2147483647 h 10787"/>
                <a:gd name="T4" fmla="*/ 2147483647 w 11012"/>
                <a:gd name="T5" fmla="*/ 2147483647 h 10787"/>
                <a:gd name="T6" fmla="*/ 0 w 11012"/>
                <a:gd name="T7" fmla="*/ 2147483647 h 10787"/>
                <a:gd name="T8" fmla="*/ 2147483647 w 11012"/>
                <a:gd name="T9" fmla="*/ 0 h 107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012"/>
                <a:gd name="T16" fmla="*/ 0 h 10787"/>
                <a:gd name="T17" fmla="*/ 11012 w 11012"/>
                <a:gd name="T18" fmla="*/ 10787 h 1078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012" h="10787">
                  <a:moveTo>
                    <a:pt x="2637" y="0"/>
                  </a:moveTo>
                  <a:lnTo>
                    <a:pt x="10562" y="2441"/>
                  </a:lnTo>
                  <a:cubicBezTo>
                    <a:pt x="10669" y="5045"/>
                    <a:pt x="10904" y="8183"/>
                    <a:pt x="11012" y="10787"/>
                  </a:cubicBezTo>
                  <a:lnTo>
                    <a:pt x="0" y="7507"/>
                  </a:lnTo>
                  <a:lnTo>
                    <a:pt x="2637" y="0"/>
                  </a:lnTo>
                  <a:close/>
                </a:path>
              </a:pathLst>
            </a:custGeom>
            <a:gradFill rotWithShape="0">
              <a:gsLst>
                <a:gs pos="0">
                  <a:srgbClr val="CCEBFF"/>
                </a:gs>
                <a:gs pos="100000">
                  <a:srgbClr val="D2EDFF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 sz="2200"/>
            </a:p>
          </p:txBody>
        </p:sp>
        <p:sp>
          <p:nvSpPr>
            <p:cNvPr id="39" name="Freeform 9"/>
            <p:cNvSpPr>
              <a:spLocks/>
            </p:cNvSpPr>
            <p:nvPr/>
          </p:nvSpPr>
          <p:spPr bwMode="auto">
            <a:xfrm>
              <a:off x="3545988" y="3195799"/>
              <a:ext cx="1004064" cy="1176838"/>
            </a:xfrm>
            <a:custGeom>
              <a:avLst/>
              <a:gdLst>
                <a:gd name="T0" fmla="*/ 0 w 11855"/>
                <a:gd name="T1" fmla="*/ 2147483647 h 9959"/>
                <a:gd name="T2" fmla="*/ 2147483647 w 11855"/>
                <a:gd name="T3" fmla="*/ 0 h 9959"/>
                <a:gd name="T4" fmla="*/ 2147483647 w 11855"/>
                <a:gd name="T5" fmla="*/ 2147483647 h 9959"/>
                <a:gd name="T6" fmla="*/ 2147483647 w 11855"/>
                <a:gd name="T7" fmla="*/ 2147483647 h 9959"/>
                <a:gd name="T8" fmla="*/ 0 w 11855"/>
                <a:gd name="T9" fmla="*/ 2147483647 h 99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855"/>
                <a:gd name="T16" fmla="*/ 0 h 9959"/>
                <a:gd name="T17" fmla="*/ 11855 w 11855"/>
                <a:gd name="T18" fmla="*/ 9959 h 99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855" h="9959">
                  <a:moveTo>
                    <a:pt x="0" y="2385"/>
                  </a:moveTo>
                  <a:lnTo>
                    <a:pt x="7704" y="0"/>
                  </a:lnTo>
                  <a:lnTo>
                    <a:pt x="11855" y="6301"/>
                  </a:lnTo>
                  <a:lnTo>
                    <a:pt x="1330" y="9959"/>
                  </a:lnTo>
                  <a:cubicBezTo>
                    <a:pt x="1065" y="7568"/>
                    <a:pt x="265" y="4776"/>
                    <a:pt x="0" y="2385"/>
                  </a:cubicBezTo>
                  <a:close/>
                </a:path>
              </a:pathLst>
            </a:custGeom>
            <a:gradFill rotWithShape="0">
              <a:gsLst>
                <a:gs pos="0">
                  <a:srgbClr val="88CDE6"/>
                </a:gs>
                <a:gs pos="100000">
                  <a:srgbClr val="74C5E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 sz="2200"/>
            </a:p>
          </p:txBody>
        </p:sp>
        <p:sp>
          <p:nvSpPr>
            <p:cNvPr id="40" name="Freeform 4"/>
            <p:cNvSpPr>
              <a:spLocks/>
            </p:cNvSpPr>
            <p:nvPr/>
          </p:nvSpPr>
          <p:spPr bwMode="auto">
            <a:xfrm>
              <a:off x="2570477" y="1257927"/>
              <a:ext cx="965921" cy="2046122"/>
            </a:xfrm>
            <a:custGeom>
              <a:avLst/>
              <a:gdLst>
                <a:gd name="T0" fmla="*/ 2147483647 w 10000"/>
                <a:gd name="T1" fmla="*/ 0 h 9207"/>
                <a:gd name="T2" fmla="*/ 0 w 10000"/>
                <a:gd name="T3" fmla="*/ 2147483647 h 9207"/>
                <a:gd name="T4" fmla="*/ 2147483647 w 10000"/>
                <a:gd name="T5" fmla="*/ 2147483647 h 9207"/>
                <a:gd name="T6" fmla="*/ 2147483647 w 10000"/>
                <a:gd name="T7" fmla="*/ 0 h 920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000"/>
                <a:gd name="T13" fmla="*/ 0 h 9207"/>
                <a:gd name="T14" fmla="*/ 10000 w 10000"/>
                <a:gd name="T15" fmla="*/ 9207 h 920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000" h="9207">
                  <a:moveTo>
                    <a:pt x="7298" y="0"/>
                  </a:moveTo>
                  <a:lnTo>
                    <a:pt x="0" y="8351"/>
                  </a:lnTo>
                  <a:lnTo>
                    <a:pt x="10000" y="9207"/>
                  </a:lnTo>
                  <a:lnTo>
                    <a:pt x="7298" y="0"/>
                  </a:lnTo>
                  <a:close/>
                </a:path>
              </a:pathLst>
            </a:custGeom>
            <a:gradFill rotWithShape="0">
              <a:gsLst>
                <a:gs pos="0">
                  <a:srgbClr val="CCEBFF"/>
                </a:gs>
                <a:gs pos="100000">
                  <a:srgbClr val="D2EDFF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 sz="2200"/>
            </a:p>
          </p:txBody>
        </p:sp>
        <p:sp>
          <p:nvSpPr>
            <p:cNvPr id="41" name="Freeform 5"/>
            <p:cNvSpPr>
              <a:spLocks/>
            </p:cNvSpPr>
            <p:nvPr/>
          </p:nvSpPr>
          <p:spPr bwMode="auto">
            <a:xfrm>
              <a:off x="3277698" y="1269211"/>
              <a:ext cx="844759" cy="2034835"/>
            </a:xfrm>
            <a:custGeom>
              <a:avLst/>
              <a:gdLst>
                <a:gd name="T0" fmla="*/ 0 w 10083"/>
                <a:gd name="T1" fmla="*/ 0 h 10103"/>
                <a:gd name="T2" fmla="*/ 1182611538 w 10083"/>
                <a:gd name="T3" fmla="*/ 2147483647 h 10103"/>
                <a:gd name="T4" fmla="*/ 2147483647 w 10083"/>
                <a:gd name="T5" fmla="*/ 2147483647 h 10103"/>
                <a:gd name="T6" fmla="*/ 2147483647 w 10083"/>
                <a:gd name="T7" fmla="*/ 2147483647 h 10103"/>
                <a:gd name="T8" fmla="*/ 0 w 10083"/>
                <a:gd name="T9" fmla="*/ 0 h 101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083"/>
                <a:gd name="T16" fmla="*/ 0 h 10103"/>
                <a:gd name="T17" fmla="*/ 10083 w 10083"/>
                <a:gd name="T18" fmla="*/ 10103 h 101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083" h="10103">
                  <a:moveTo>
                    <a:pt x="0" y="0"/>
                  </a:moveTo>
                  <a:cubicBezTo>
                    <a:pt x="64" y="14"/>
                    <a:pt x="-40" y="-3"/>
                    <a:pt x="24" y="11"/>
                  </a:cubicBezTo>
                  <a:lnTo>
                    <a:pt x="10083" y="8792"/>
                  </a:lnTo>
                  <a:lnTo>
                    <a:pt x="2981" y="10103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88CDE6"/>
                </a:gs>
                <a:gs pos="100000">
                  <a:srgbClr val="74C5E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 sz="2200"/>
            </a:p>
          </p:txBody>
        </p:sp>
        <p:sp>
          <p:nvSpPr>
            <p:cNvPr id="42" name="Text Box 10"/>
            <p:cNvSpPr txBox="1">
              <a:spLocks noChangeArrowheads="1"/>
            </p:cNvSpPr>
            <p:nvPr/>
          </p:nvSpPr>
          <p:spPr bwMode="auto">
            <a:xfrm rot="721930">
              <a:off x="2341765" y="3514331"/>
              <a:ext cx="2027748" cy="781081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r>
                <a:rPr lang="zh-TW" altLang="en-US" sz="2200" b="1" dirty="0" smtClean="0">
                  <a:solidFill>
                    <a:schemeClr val="tx2">
                      <a:lumMod val="50000"/>
                    </a:schemeClr>
                  </a:solidFill>
                  <a:latin typeface="華康儷粗圓" pitchFamily="49" charset="-120"/>
                  <a:ea typeface="華康儷粗圓" pitchFamily="49" charset="-120"/>
                </a:rPr>
                <a:t>適性學習</a:t>
              </a:r>
              <a:endParaRPr lang="zh-TW" altLang="zh-TW" sz="2200" b="1" dirty="0">
                <a:solidFill>
                  <a:schemeClr val="tx2">
                    <a:lumMod val="50000"/>
                  </a:schemeClr>
                </a:solidFill>
                <a:latin typeface="華康儷粗圓" pitchFamily="49" charset="-120"/>
                <a:ea typeface="華康儷粗圓" pitchFamily="49" charset="-120"/>
                <a:cs typeface="+mn-cs"/>
              </a:endParaRPr>
            </a:p>
          </p:txBody>
        </p:sp>
        <p:sp>
          <p:nvSpPr>
            <p:cNvPr id="43" name="Text Box 11"/>
            <p:cNvSpPr txBox="1">
              <a:spLocks noChangeArrowheads="1"/>
            </p:cNvSpPr>
            <p:nvPr/>
          </p:nvSpPr>
          <p:spPr bwMode="auto">
            <a:xfrm rot="719859">
              <a:off x="2624519" y="2312066"/>
              <a:ext cx="1471983" cy="738216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anchor="ctr"/>
            <a:lstStyle/>
            <a:p>
              <a:pPr>
                <a:defRPr/>
              </a:pPr>
              <a:r>
                <a:rPr lang="zh-TW" altLang="en-US" sz="2200" b="1" dirty="0">
                  <a:solidFill>
                    <a:schemeClr val="tx2">
                      <a:lumMod val="50000"/>
                    </a:schemeClr>
                  </a:solidFill>
                  <a:latin typeface="華康儷粗圓" pitchFamily="49" charset="-120"/>
                  <a:ea typeface="華康儷粗圓" pitchFamily="49" charset="-120"/>
                  <a:cs typeface="+mn-cs"/>
                </a:rPr>
                <a:t>適性揚才</a:t>
              </a:r>
              <a:endParaRPr lang="zh-TW" altLang="zh-TW" sz="2200" b="1" dirty="0">
                <a:solidFill>
                  <a:schemeClr val="tx2">
                    <a:lumMod val="50000"/>
                  </a:schemeClr>
                </a:solidFill>
                <a:latin typeface="華康儷粗圓" pitchFamily="49" charset="-120"/>
                <a:ea typeface="華康儷粗圓" pitchFamily="49" charset="-120"/>
                <a:cs typeface="+mn-cs"/>
              </a:endParaRPr>
            </a:p>
          </p:txBody>
        </p:sp>
      </p:grpSp>
      <p:sp>
        <p:nvSpPr>
          <p:cNvPr id="44" name="文字方塊 43"/>
          <p:cNvSpPr txBox="1"/>
          <p:nvPr/>
        </p:nvSpPr>
        <p:spPr>
          <a:xfrm>
            <a:off x="1523157" y="2923766"/>
            <a:ext cx="1438275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zh-TW" altLang="en-US" dirty="0">
                <a:solidFill>
                  <a:srgbClr val="0C03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精進</a:t>
            </a:r>
          </a:p>
        </p:txBody>
      </p:sp>
      <p:sp>
        <p:nvSpPr>
          <p:cNvPr id="45" name="向上箭號 44"/>
          <p:cNvSpPr/>
          <p:nvPr/>
        </p:nvSpPr>
        <p:spPr>
          <a:xfrm>
            <a:off x="154410" y="1771266"/>
            <a:ext cx="936104" cy="3745027"/>
          </a:xfrm>
          <a:prstGeom prst="upArrow">
            <a:avLst>
              <a:gd name="adj1" fmla="val 56105"/>
              <a:gd name="adj2" fmla="val 85613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歷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defRPr/>
            </a:pP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defRPr/>
            </a:pP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程</a:t>
            </a:r>
          </a:p>
        </p:txBody>
      </p:sp>
      <p:sp>
        <p:nvSpPr>
          <p:cNvPr id="46" name="左右括弧 45"/>
          <p:cNvSpPr/>
          <p:nvPr/>
        </p:nvSpPr>
        <p:spPr>
          <a:xfrm>
            <a:off x="2664570" y="6341654"/>
            <a:ext cx="3910012" cy="476250"/>
          </a:xfrm>
          <a:prstGeom prst="bracketPair">
            <a:avLst/>
          </a:prstGeom>
          <a:solidFill>
            <a:srgbClr val="F2DCDB">
              <a:alpha val="65098"/>
            </a:srgbClr>
          </a:solidFill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>
              <a:defRPr/>
            </a:pPr>
            <a:r>
              <a:rPr lang="zh-TW" altLang="en-US" sz="3200" dirty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歷程</a:t>
            </a:r>
          </a:p>
        </p:txBody>
      </p:sp>
      <p:sp>
        <p:nvSpPr>
          <p:cNvPr id="47" name="左右括弧 46"/>
          <p:cNvSpPr/>
          <p:nvPr/>
        </p:nvSpPr>
        <p:spPr>
          <a:xfrm>
            <a:off x="6706345" y="6341654"/>
            <a:ext cx="1873250" cy="476250"/>
          </a:xfrm>
          <a:prstGeom prst="bracketPair">
            <a:avLst/>
          </a:prstGeom>
          <a:solidFill>
            <a:srgbClr val="F2DCDB">
              <a:alpha val="65098"/>
            </a:srgbClr>
          </a:solidFill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>
              <a:defRPr/>
            </a:pPr>
            <a:r>
              <a:rPr lang="zh-TW" altLang="en-US" sz="3200" dirty="0">
                <a:solidFill>
                  <a:schemeClr val="accent6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理念</a:t>
            </a:r>
          </a:p>
        </p:txBody>
      </p:sp>
      <p:sp>
        <p:nvSpPr>
          <p:cNvPr id="48" name="文字方塊 47"/>
          <p:cNvSpPr txBox="1"/>
          <p:nvPr/>
        </p:nvSpPr>
        <p:spPr>
          <a:xfrm>
            <a:off x="5904657" y="1842679"/>
            <a:ext cx="2954338" cy="647700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3600" dirty="0">
                <a:ln w="12700">
                  <a:noFill/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成就每個孩子</a:t>
            </a:r>
          </a:p>
        </p:txBody>
      </p:sp>
      <p:sp>
        <p:nvSpPr>
          <p:cNvPr id="49" name="文字方塊 48"/>
          <p:cNvSpPr txBox="1"/>
          <p:nvPr/>
        </p:nvSpPr>
        <p:spPr>
          <a:xfrm>
            <a:off x="6674595" y="3482566"/>
            <a:ext cx="1826141" cy="584775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zh-TW" altLang="en-US" dirty="0">
                <a:solidFill>
                  <a:srgbClr val="BD0315"/>
                </a:solidFill>
                <a:effectLst>
                  <a:outerShdw blurRad="50800" dist="38100" dir="2700000" algn="tl" rotWithShape="0">
                    <a:schemeClr val="accent3">
                      <a:lumMod val="40000"/>
                      <a:lumOff val="60000"/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愛其所選</a:t>
            </a:r>
          </a:p>
        </p:txBody>
      </p:sp>
      <p:sp>
        <p:nvSpPr>
          <p:cNvPr id="50" name="文字方塊 49"/>
          <p:cNvSpPr txBox="1"/>
          <p:nvPr/>
        </p:nvSpPr>
        <p:spPr>
          <a:xfrm>
            <a:off x="6674595" y="4936716"/>
            <a:ext cx="1826141" cy="584775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zh-TW" altLang="en-US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dist="38100" dir="2700000" algn="tl" rotWithShape="0">
                    <a:schemeClr val="accent3">
                      <a:lumMod val="40000"/>
                      <a:lumOff val="60000"/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擇其所適</a:t>
            </a:r>
          </a:p>
        </p:txBody>
      </p:sp>
      <p:sp>
        <p:nvSpPr>
          <p:cNvPr id="51" name="向上箭號 50"/>
          <p:cNvSpPr/>
          <p:nvPr/>
        </p:nvSpPr>
        <p:spPr>
          <a:xfrm>
            <a:off x="7165132" y="2549116"/>
            <a:ext cx="433388" cy="873125"/>
          </a:xfrm>
          <a:prstGeom prst="up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zh-TW" altLang="en-US" sz="180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2" name="向上箭號 51"/>
          <p:cNvSpPr/>
          <p:nvPr/>
        </p:nvSpPr>
        <p:spPr>
          <a:xfrm>
            <a:off x="7165132" y="4003266"/>
            <a:ext cx="433388" cy="873125"/>
          </a:xfrm>
          <a:prstGeom prst="up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zh-TW" altLang="en-US" sz="180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8434" name="標題 1"/>
          <p:cNvSpPr>
            <a:spLocks noGrp="1"/>
          </p:cNvSpPr>
          <p:nvPr>
            <p:ph type="title"/>
          </p:nvPr>
        </p:nvSpPr>
        <p:spPr>
          <a:xfrm>
            <a:off x="179512" y="341784"/>
            <a:ext cx="7128792" cy="1143000"/>
          </a:xfrm>
        </p:spPr>
        <p:txBody>
          <a:bodyPr/>
          <a:lstStyle/>
          <a:p>
            <a:pPr algn="l">
              <a:spcBef>
                <a:spcPct val="20000"/>
              </a:spcBef>
            </a:pPr>
            <a:r>
              <a:rPr kumimoji="1" lang="zh-TW" altLang="en-US" sz="3600" b="1" kern="12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十二年國教實踐歷程</a:t>
            </a:r>
            <a:endParaRPr kumimoji="1" lang="zh-TW" altLang="en-US" sz="3600" b="1" kern="1200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53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pPr>
              <a:defRPr/>
            </a:pPr>
            <a:fld id="{03FD5384-ADE2-4419-8CED-3AA429929FD9}" type="slidenum">
              <a:rPr lang="zh-TW" altLang="en-US" smtClean="0"/>
              <a:pPr>
                <a:defRPr/>
              </a:pPr>
              <a:t>24</a:t>
            </a:fld>
            <a:endParaRPr lang="zh-TW" altLang="en-US" dirty="0"/>
          </a:p>
        </p:txBody>
      </p:sp>
      <p:grpSp>
        <p:nvGrpSpPr>
          <p:cNvPr id="54" name="群組 53"/>
          <p:cNvGrpSpPr/>
          <p:nvPr/>
        </p:nvGrpSpPr>
        <p:grpSpPr>
          <a:xfrm>
            <a:off x="2411760" y="44624"/>
            <a:ext cx="2480725" cy="361199"/>
            <a:chOff x="2411760" y="44624"/>
            <a:chExt cx="2480725" cy="361199"/>
          </a:xfrm>
        </p:grpSpPr>
        <p:sp>
          <p:nvSpPr>
            <p:cNvPr id="55" name="橢圓 54"/>
            <p:cNvSpPr/>
            <p:nvPr/>
          </p:nvSpPr>
          <p:spPr>
            <a:xfrm>
              <a:off x="3707904" y="44624"/>
              <a:ext cx="360040" cy="36004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A50021"/>
              </a:solidFill>
            </a:ln>
            <a:effectLst>
              <a:glow rad="63500">
                <a:schemeClr val="bg1">
                  <a:alpha val="55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 smtClean="0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4</a:t>
              </a:r>
              <a:endParaRPr lang="zh-TW" altLang="en-US" sz="24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6" name="橢圓 55"/>
            <p:cNvSpPr/>
            <p:nvPr/>
          </p:nvSpPr>
          <p:spPr>
            <a:xfrm>
              <a:off x="2835897" y="44624"/>
              <a:ext cx="360040" cy="360040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 w="9525">
              <a:solidFill>
                <a:srgbClr val="A500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</a:t>
              </a:r>
              <a:endParaRPr lang="zh-TW" alt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7" name="橢圓 56"/>
            <p:cNvSpPr/>
            <p:nvPr/>
          </p:nvSpPr>
          <p:spPr>
            <a:xfrm>
              <a:off x="4139952" y="44624"/>
              <a:ext cx="360040" cy="360040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 w="9525">
              <a:solidFill>
                <a:srgbClr val="A500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5</a:t>
              </a:r>
              <a:endParaRPr lang="zh-TW" alt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8" name="橢圓 57"/>
            <p:cNvSpPr/>
            <p:nvPr/>
          </p:nvSpPr>
          <p:spPr>
            <a:xfrm>
              <a:off x="2411760" y="45783"/>
              <a:ext cx="360040" cy="360040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 w="9525">
              <a:solidFill>
                <a:srgbClr val="A500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</a:t>
              </a:r>
              <a:endParaRPr lang="zh-TW" alt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9" name="橢圓 58"/>
            <p:cNvSpPr/>
            <p:nvPr/>
          </p:nvSpPr>
          <p:spPr>
            <a:xfrm>
              <a:off x="3275856" y="44624"/>
              <a:ext cx="360040" cy="360040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 w="9525">
              <a:solidFill>
                <a:srgbClr val="A500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</a:t>
              </a:r>
              <a:endParaRPr lang="zh-TW" alt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0" name="橢圓 59"/>
            <p:cNvSpPr/>
            <p:nvPr/>
          </p:nvSpPr>
          <p:spPr>
            <a:xfrm>
              <a:off x="4532445" y="44624"/>
              <a:ext cx="360040" cy="360040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 w="9525">
              <a:solidFill>
                <a:srgbClr val="A500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6</a:t>
              </a:r>
              <a:endParaRPr lang="zh-TW" alt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61" name="矩形 60"/>
          <p:cNvSpPr/>
          <p:nvPr/>
        </p:nvSpPr>
        <p:spPr>
          <a:xfrm>
            <a:off x="4909968" y="44624"/>
            <a:ext cx="38384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itchFamily="34" charset="-120"/>
                <a:ea typeface="Adobe 繁黑體 Std B" pitchFamily="34" charset="-120"/>
              </a:rPr>
              <a:t>學生志願選填試探與輔導作業</a:t>
            </a:r>
            <a:endParaRPr lang="zh-TW" alt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宋体 Std L" pitchFamily="18" charset="-128"/>
              <a:ea typeface="Adobe 宋体 Std L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3445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圓角矩形 3"/>
          <p:cNvSpPr/>
          <p:nvPr/>
        </p:nvSpPr>
        <p:spPr>
          <a:xfrm>
            <a:off x="251520" y="1673425"/>
            <a:ext cx="8640960" cy="5184575"/>
          </a:xfrm>
          <a:prstGeom prst="roundRect">
            <a:avLst>
              <a:gd name="adj" fmla="val 6078"/>
            </a:avLst>
          </a:prstGeom>
          <a:gradFill>
            <a:gsLst>
              <a:gs pos="0">
                <a:srgbClr val="2E0000"/>
              </a:gs>
              <a:gs pos="100000">
                <a:srgbClr val="FF6161">
                  <a:alpha val="0"/>
                </a:srgbClr>
              </a:gs>
              <a:gs pos="80000">
                <a:srgbClr val="FF6161">
                  <a:alpha val="50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33" name="圓角矩形 32"/>
          <p:cNvSpPr/>
          <p:nvPr/>
        </p:nvSpPr>
        <p:spPr>
          <a:xfrm>
            <a:off x="251520" y="686431"/>
            <a:ext cx="8640960" cy="72634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20000"/>
              </a:spcBef>
            </a:pPr>
            <a:r>
              <a:rPr lang="zh-TW" altLang="en-US" sz="3600" dirty="0" smtClean="0">
                <a:latin typeface="Adobe 黑体 Std R" pitchFamily="34" charset="-128"/>
                <a:ea typeface="Adobe 黑体 Std R" pitchFamily="34" charset="-128"/>
              </a:rPr>
              <a:t>志願選填試探與輔導作業定位</a:t>
            </a:r>
            <a:endParaRPr lang="zh-TW" altLang="en-US" sz="36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6" name="向右箭號 35"/>
          <p:cNvSpPr/>
          <p:nvPr/>
        </p:nvSpPr>
        <p:spPr bwMode="auto">
          <a:xfrm>
            <a:off x="2843808" y="1873672"/>
            <a:ext cx="576064" cy="720080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32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4" name="向右箭號 43"/>
          <p:cNvSpPr/>
          <p:nvPr/>
        </p:nvSpPr>
        <p:spPr bwMode="auto">
          <a:xfrm>
            <a:off x="5580112" y="1873672"/>
            <a:ext cx="576064" cy="720080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32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45" name="資料庫圖表 44"/>
          <p:cNvGraphicFramePr/>
          <p:nvPr>
            <p:extLst>
              <p:ext uri="{D42A27DB-BD31-4B8C-83A1-F6EECF244321}">
                <p14:modId xmlns:p14="http://schemas.microsoft.com/office/powerpoint/2010/main" val="412810506"/>
              </p:ext>
            </p:extLst>
          </p:nvPr>
        </p:nvGraphicFramePr>
        <p:xfrm>
          <a:off x="251520" y="1657648"/>
          <a:ext cx="8568952" cy="5200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6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pPr>
              <a:defRPr/>
            </a:pPr>
            <a:fld id="{03FD5384-ADE2-4419-8CED-3AA429929FD9}" type="slidenum">
              <a:rPr lang="zh-TW" altLang="en-US" smtClean="0"/>
              <a:pPr>
                <a:defRPr/>
              </a:pPr>
              <a:t>25</a:t>
            </a:fld>
            <a:endParaRPr lang="zh-TW" altLang="en-US" dirty="0"/>
          </a:p>
        </p:txBody>
      </p:sp>
      <p:grpSp>
        <p:nvGrpSpPr>
          <p:cNvPr id="17" name="群組 16"/>
          <p:cNvGrpSpPr/>
          <p:nvPr/>
        </p:nvGrpSpPr>
        <p:grpSpPr>
          <a:xfrm>
            <a:off x="2411760" y="76562"/>
            <a:ext cx="2480725" cy="361199"/>
            <a:chOff x="2411760" y="44624"/>
            <a:chExt cx="2480725" cy="361199"/>
          </a:xfrm>
        </p:grpSpPr>
        <p:sp>
          <p:nvSpPr>
            <p:cNvPr id="18" name="橢圓 17"/>
            <p:cNvSpPr/>
            <p:nvPr/>
          </p:nvSpPr>
          <p:spPr>
            <a:xfrm>
              <a:off x="3707904" y="44624"/>
              <a:ext cx="360040" cy="36004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A50021"/>
              </a:solidFill>
            </a:ln>
            <a:effectLst>
              <a:glow rad="63500">
                <a:schemeClr val="bg1">
                  <a:alpha val="55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 smtClean="0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4</a:t>
              </a:r>
              <a:endParaRPr lang="zh-TW" altLang="en-US" sz="24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9" name="橢圓 18"/>
            <p:cNvSpPr/>
            <p:nvPr/>
          </p:nvSpPr>
          <p:spPr>
            <a:xfrm>
              <a:off x="2835897" y="44624"/>
              <a:ext cx="360040" cy="360040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 w="9525">
              <a:solidFill>
                <a:srgbClr val="A500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</a:t>
              </a:r>
              <a:endParaRPr lang="zh-TW" alt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0" name="橢圓 19"/>
            <p:cNvSpPr/>
            <p:nvPr/>
          </p:nvSpPr>
          <p:spPr>
            <a:xfrm>
              <a:off x="4139952" y="44624"/>
              <a:ext cx="360040" cy="360040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 w="9525">
              <a:solidFill>
                <a:srgbClr val="A500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5</a:t>
              </a:r>
              <a:endParaRPr lang="zh-TW" alt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1" name="橢圓 20"/>
            <p:cNvSpPr/>
            <p:nvPr/>
          </p:nvSpPr>
          <p:spPr>
            <a:xfrm>
              <a:off x="2411760" y="45783"/>
              <a:ext cx="360040" cy="360040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 w="9525">
              <a:solidFill>
                <a:srgbClr val="A500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</a:t>
              </a:r>
              <a:endParaRPr lang="zh-TW" alt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2" name="橢圓 21"/>
            <p:cNvSpPr/>
            <p:nvPr/>
          </p:nvSpPr>
          <p:spPr>
            <a:xfrm>
              <a:off x="3275856" y="44624"/>
              <a:ext cx="360040" cy="360040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 w="9525">
              <a:solidFill>
                <a:srgbClr val="A500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</a:t>
              </a:r>
              <a:endParaRPr lang="zh-TW" alt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3" name="橢圓 22"/>
            <p:cNvSpPr/>
            <p:nvPr/>
          </p:nvSpPr>
          <p:spPr>
            <a:xfrm>
              <a:off x="4532445" y="44624"/>
              <a:ext cx="360040" cy="360040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 w="9525">
              <a:solidFill>
                <a:srgbClr val="A500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6</a:t>
              </a:r>
              <a:endParaRPr lang="zh-TW" alt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24" name="矩形 23"/>
          <p:cNvSpPr/>
          <p:nvPr/>
        </p:nvSpPr>
        <p:spPr>
          <a:xfrm>
            <a:off x="4909968" y="76562"/>
            <a:ext cx="38384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itchFamily="34" charset="-120"/>
                <a:ea typeface="Adobe 繁黑體 Std B" pitchFamily="34" charset="-120"/>
              </a:rPr>
              <a:t>學生志願選填試探與輔導作業</a:t>
            </a:r>
            <a:endParaRPr lang="zh-TW" alt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宋体 Std L" pitchFamily="18" charset="-128"/>
              <a:ea typeface="Adobe 宋体 Std L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9118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0" y="620713"/>
            <a:ext cx="9144000" cy="576262"/>
          </a:xfrm>
          <a:prstGeom prst="rect">
            <a:avLst/>
          </a:prstGeom>
          <a:solidFill>
            <a:srgbClr val="000066">
              <a:alpha val="6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8434" name="標題 1"/>
          <p:cNvSpPr>
            <a:spLocks noGrp="1"/>
          </p:cNvSpPr>
          <p:nvPr>
            <p:ph type="title"/>
          </p:nvPr>
        </p:nvSpPr>
        <p:spPr>
          <a:xfrm>
            <a:off x="457200" y="341313"/>
            <a:ext cx="8229600" cy="1143000"/>
          </a:xfrm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kumimoji="1" lang="zh-TW" altLang="en-US" sz="3600" b="1" kern="12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志願</a:t>
            </a:r>
            <a:r>
              <a:rPr kumimoji="1" lang="zh-TW" altLang="en-US" sz="3600" b="1" kern="1200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選填試探與輔導系統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467544" y="1412776"/>
            <a:ext cx="8424936" cy="523409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/>
        </p:spPr>
      </p:pic>
      <p:sp>
        <p:nvSpPr>
          <p:cNvPr id="13" name="矩形 12"/>
          <p:cNvSpPr/>
          <p:nvPr/>
        </p:nvSpPr>
        <p:spPr bwMode="auto">
          <a:xfrm>
            <a:off x="779463" y="4048125"/>
            <a:ext cx="1873250" cy="244475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>
              <a:defRPr/>
            </a:pPr>
            <a:r>
              <a:rPr lang="zh-TW" altLang="en-US" sz="11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國中學生生涯輔導紀錄手冊</a:t>
            </a:r>
          </a:p>
        </p:txBody>
      </p:sp>
      <p:grpSp>
        <p:nvGrpSpPr>
          <p:cNvPr id="14" name="群組 13"/>
          <p:cNvGrpSpPr/>
          <p:nvPr/>
        </p:nvGrpSpPr>
        <p:grpSpPr>
          <a:xfrm>
            <a:off x="2411760" y="44624"/>
            <a:ext cx="2480725" cy="361199"/>
            <a:chOff x="2411760" y="44624"/>
            <a:chExt cx="2480725" cy="361199"/>
          </a:xfrm>
        </p:grpSpPr>
        <p:sp>
          <p:nvSpPr>
            <p:cNvPr id="15" name="橢圓 14"/>
            <p:cNvSpPr/>
            <p:nvPr/>
          </p:nvSpPr>
          <p:spPr>
            <a:xfrm>
              <a:off x="3707904" y="44624"/>
              <a:ext cx="360040" cy="36004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A50021"/>
              </a:solidFill>
            </a:ln>
            <a:effectLst>
              <a:glow rad="63500">
                <a:schemeClr val="bg1">
                  <a:alpha val="55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 smtClean="0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4</a:t>
              </a:r>
              <a:endParaRPr lang="zh-TW" altLang="en-US" sz="24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6" name="橢圓 15"/>
            <p:cNvSpPr/>
            <p:nvPr/>
          </p:nvSpPr>
          <p:spPr>
            <a:xfrm>
              <a:off x="2835897" y="44624"/>
              <a:ext cx="360040" cy="360040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 w="9525">
              <a:solidFill>
                <a:srgbClr val="A500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</a:t>
              </a:r>
              <a:endParaRPr lang="zh-TW" alt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7" name="橢圓 16"/>
            <p:cNvSpPr/>
            <p:nvPr/>
          </p:nvSpPr>
          <p:spPr>
            <a:xfrm>
              <a:off x="4139952" y="44624"/>
              <a:ext cx="360040" cy="360040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 w="9525">
              <a:solidFill>
                <a:srgbClr val="A500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5</a:t>
              </a:r>
              <a:endParaRPr lang="zh-TW" alt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8" name="橢圓 17"/>
            <p:cNvSpPr/>
            <p:nvPr/>
          </p:nvSpPr>
          <p:spPr>
            <a:xfrm>
              <a:off x="2411760" y="45783"/>
              <a:ext cx="360040" cy="360040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 w="9525">
              <a:solidFill>
                <a:srgbClr val="A500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</a:t>
              </a:r>
              <a:endParaRPr lang="zh-TW" alt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9" name="橢圓 18"/>
            <p:cNvSpPr/>
            <p:nvPr/>
          </p:nvSpPr>
          <p:spPr>
            <a:xfrm>
              <a:off x="3275856" y="44624"/>
              <a:ext cx="360040" cy="360040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 w="9525">
              <a:solidFill>
                <a:srgbClr val="A500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</a:t>
              </a:r>
              <a:endParaRPr lang="zh-TW" alt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0" name="橢圓 19"/>
            <p:cNvSpPr/>
            <p:nvPr/>
          </p:nvSpPr>
          <p:spPr>
            <a:xfrm>
              <a:off x="4532445" y="44624"/>
              <a:ext cx="360040" cy="360040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 w="9525">
              <a:solidFill>
                <a:srgbClr val="A500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6</a:t>
              </a:r>
              <a:endParaRPr lang="zh-TW" alt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21" name="矩形 20"/>
          <p:cNvSpPr/>
          <p:nvPr/>
        </p:nvSpPr>
        <p:spPr>
          <a:xfrm>
            <a:off x="4909968" y="44624"/>
            <a:ext cx="38384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itchFamily="34" charset="-120"/>
                <a:ea typeface="Adobe 繁黑體 Std B" pitchFamily="34" charset="-120"/>
              </a:rPr>
              <a:t>學生志願選填試探與輔導作業</a:t>
            </a:r>
            <a:endParaRPr lang="zh-TW" alt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宋体 Std L" pitchFamily="18" charset="-128"/>
              <a:ea typeface="Adobe 宋体 Std L" pitchFamily="18" charset="-12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6000">
        <p14:prism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圓角矩形 3"/>
          <p:cNvSpPr/>
          <p:nvPr/>
        </p:nvSpPr>
        <p:spPr>
          <a:xfrm>
            <a:off x="107504" y="1700808"/>
            <a:ext cx="8640960" cy="4995935"/>
          </a:xfrm>
          <a:prstGeom prst="roundRect">
            <a:avLst>
              <a:gd name="adj" fmla="val 6078"/>
            </a:avLst>
          </a:prstGeom>
          <a:gradFill>
            <a:gsLst>
              <a:gs pos="0">
                <a:srgbClr val="2E0000"/>
              </a:gs>
              <a:gs pos="100000">
                <a:srgbClr val="FF6161">
                  <a:alpha val="0"/>
                </a:srgbClr>
              </a:gs>
              <a:gs pos="80000">
                <a:srgbClr val="FF6161">
                  <a:alpha val="50000"/>
                </a:srgb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33" name="圓角矩形 32"/>
          <p:cNvSpPr/>
          <p:nvPr/>
        </p:nvSpPr>
        <p:spPr>
          <a:xfrm>
            <a:off x="251520" y="686431"/>
            <a:ext cx="8640960" cy="726345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20000"/>
              </a:spcBef>
            </a:pPr>
            <a:r>
              <a:rPr lang="en-US" altLang="zh-TW" sz="3400" dirty="0" smtClean="0">
                <a:latin typeface="Adobe 黑体 Std R" pitchFamily="34" charset="-128"/>
                <a:ea typeface="Adobe 黑体 Std R" pitchFamily="34" charset="-128"/>
              </a:rPr>
              <a:t>103</a:t>
            </a:r>
            <a:r>
              <a:rPr lang="zh-TW" altLang="en-US" sz="3400" dirty="0" smtClean="0">
                <a:latin typeface="Adobe 黑体 Std R" pitchFamily="34" charset="-128"/>
                <a:ea typeface="Adobe 黑体 Std R" pitchFamily="34" charset="-128"/>
              </a:rPr>
              <a:t>學年度志願選填試探後續輔導作為主軸</a:t>
            </a:r>
            <a:endParaRPr lang="zh-TW" altLang="en-US" sz="34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16" name="資料庫圖表 15"/>
          <p:cNvGraphicFramePr/>
          <p:nvPr/>
        </p:nvGraphicFramePr>
        <p:xfrm>
          <a:off x="395536" y="1628800"/>
          <a:ext cx="8280920" cy="5056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7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pPr>
              <a:defRPr/>
            </a:pPr>
            <a:fld id="{03FD5384-ADE2-4419-8CED-3AA429929FD9}" type="slidenum">
              <a:rPr lang="zh-TW" altLang="en-US" smtClean="0"/>
              <a:pPr>
                <a:defRPr/>
              </a:pPr>
              <a:t>27</a:t>
            </a:fld>
            <a:endParaRPr lang="zh-TW" altLang="en-US" dirty="0"/>
          </a:p>
        </p:txBody>
      </p:sp>
      <p:grpSp>
        <p:nvGrpSpPr>
          <p:cNvPr id="15" name="群組 14"/>
          <p:cNvGrpSpPr/>
          <p:nvPr/>
        </p:nvGrpSpPr>
        <p:grpSpPr>
          <a:xfrm>
            <a:off x="2411760" y="44624"/>
            <a:ext cx="2480725" cy="361199"/>
            <a:chOff x="2411760" y="44624"/>
            <a:chExt cx="2480725" cy="361199"/>
          </a:xfrm>
        </p:grpSpPr>
        <p:sp>
          <p:nvSpPr>
            <p:cNvPr id="18" name="橢圓 17"/>
            <p:cNvSpPr/>
            <p:nvPr/>
          </p:nvSpPr>
          <p:spPr>
            <a:xfrm>
              <a:off x="3707904" y="44624"/>
              <a:ext cx="360040" cy="36004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A50021"/>
              </a:solidFill>
            </a:ln>
            <a:effectLst>
              <a:glow rad="63500">
                <a:schemeClr val="bg1">
                  <a:alpha val="55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 smtClean="0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4</a:t>
              </a:r>
              <a:endParaRPr lang="zh-TW" altLang="en-US" sz="24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9" name="橢圓 18"/>
            <p:cNvSpPr/>
            <p:nvPr/>
          </p:nvSpPr>
          <p:spPr>
            <a:xfrm>
              <a:off x="2835897" y="44624"/>
              <a:ext cx="360040" cy="360040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 w="9525">
              <a:solidFill>
                <a:srgbClr val="A500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</a:t>
              </a:r>
              <a:endParaRPr lang="zh-TW" alt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0" name="橢圓 19"/>
            <p:cNvSpPr/>
            <p:nvPr/>
          </p:nvSpPr>
          <p:spPr>
            <a:xfrm>
              <a:off x="4139952" y="44624"/>
              <a:ext cx="360040" cy="360040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 w="9525">
              <a:solidFill>
                <a:srgbClr val="A500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5</a:t>
              </a:r>
              <a:endParaRPr lang="zh-TW" alt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1" name="橢圓 20"/>
            <p:cNvSpPr/>
            <p:nvPr/>
          </p:nvSpPr>
          <p:spPr>
            <a:xfrm>
              <a:off x="2411760" y="45783"/>
              <a:ext cx="360040" cy="360040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 w="9525">
              <a:solidFill>
                <a:srgbClr val="A500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</a:t>
              </a:r>
              <a:endParaRPr lang="zh-TW" alt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2" name="橢圓 21"/>
            <p:cNvSpPr/>
            <p:nvPr/>
          </p:nvSpPr>
          <p:spPr>
            <a:xfrm>
              <a:off x="3275856" y="44624"/>
              <a:ext cx="360040" cy="360040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 w="9525">
              <a:solidFill>
                <a:srgbClr val="A500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</a:t>
              </a:r>
              <a:endParaRPr lang="zh-TW" alt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3" name="橢圓 22"/>
            <p:cNvSpPr/>
            <p:nvPr/>
          </p:nvSpPr>
          <p:spPr>
            <a:xfrm>
              <a:off x="4532445" y="44624"/>
              <a:ext cx="360040" cy="360040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 w="9525">
              <a:solidFill>
                <a:srgbClr val="A500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6</a:t>
              </a:r>
              <a:endParaRPr lang="zh-TW" alt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24" name="矩形 23"/>
          <p:cNvSpPr/>
          <p:nvPr/>
        </p:nvSpPr>
        <p:spPr>
          <a:xfrm>
            <a:off x="4909968" y="44624"/>
            <a:ext cx="38384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itchFamily="34" charset="-120"/>
                <a:ea typeface="Adobe 繁黑體 Std B" pitchFamily="34" charset="-120"/>
              </a:rPr>
              <a:t>學生志願選填試探與輔導作業</a:t>
            </a:r>
            <a:endParaRPr lang="zh-TW" alt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宋体 Std L" pitchFamily="18" charset="-128"/>
              <a:ea typeface="Adobe 宋体 Std L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85993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圓角矩形 15"/>
          <p:cNvSpPr/>
          <p:nvPr/>
        </p:nvSpPr>
        <p:spPr>
          <a:xfrm flipV="1">
            <a:off x="0" y="3789040"/>
            <a:ext cx="9144000" cy="3240360"/>
          </a:xfrm>
          <a:prstGeom prst="roundRect">
            <a:avLst>
              <a:gd name="adj" fmla="val 2191"/>
            </a:avLst>
          </a:prstGeom>
          <a:gradFill>
            <a:gsLst>
              <a:gs pos="0">
                <a:srgbClr val="1A0001"/>
              </a:gs>
              <a:gs pos="50000">
                <a:srgbClr val="992151"/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矩形 6"/>
          <p:cNvSpPr>
            <a:spLocks noChangeArrowheads="1"/>
          </p:cNvSpPr>
          <p:nvPr/>
        </p:nvSpPr>
        <p:spPr bwMode="auto">
          <a:xfrm>
            <a:off x="0" y="692696"/>
            <a:ext cx="9144000" cy="648171"/>
          </a:xfrm>
          <a:prstGeom prst="rect">
            <a:avLst/>
          </a:prstGeom>
          <a:solidFill>
            <a:srgbClr val="800080"/>
          </a:solidFill>
          <a:ln w="25400" algn="ctr">
            <a:noFill/>
            <a:round/>
            <a:headEnd/>
            <a:tailEnd/>
          </a:ln>
        </p:spPr>
        <p:txBody>
          <a:bodyPr anchor="ctr"/>
          <a:lstStyle/>
          <a:p>
            <a:pPr marL="165100" indent="-165100" algn="just"/>
            <a:r>
              <a:rPr lang="zh-TW" altLang="en-US" sz="28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   志願選填試探作業時程</a:t>
            </a:r>
            <a:endParaRPr lang="zh-TW" altLang="zh-TW" sz="28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2" name="群組 1"/>
          <p:cNvGrpSpPr/>
          <p:nvPr/>
        </p:nvGrpSpPr>
        <p:grpSpPr>
          <a:xfrm>
            <a:off x="2411760" y="44624"/>
            <a:ext cx="6336704" cy="400110"/>
            <a:chOff x="2411760" y="44624"/>
            <a:chExt cx="6336704" cy="400110"/>
          </a:xfrm>
        </p:grpSpPr>
        <p:grpSp>
          <p:nvGrpSpPr>
            <p:cNvPr id="23" name="群組 22"/>
            <p:cNvGrpSpPr/>
            <p:nvPr/>
          </p:nvGrpSpPr>
          <p:grpSpPr>
            <a:xfrm>
              <a:off x="2411760" y="44624"/>
              <a:ext cx="2480725" cy="361199"/>
              <a:chOff x="2411760" y="44624"/>
              <a:chExt cx="2480725" cy="361199"/>
            </a:xfrm>
          </p:grpSpPr>
          <p:sp>
            <p:nvSpPr>
              <p:cNvPr id="24" name="橢圓 23"/>
              <p:cNvSpPr/>
              <p:nvPr/>
            </p:nvSpPr>
            <p:spPr>
              <a:xfrm>
                <a:off x="3707904" y="44624"/>
                <a:ext cx="360040" cy="36004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A50021"/>
                </a:solidFill>
              </a:ln>
              <a:effectLst>
                <a:glow rad="63500">
                  <a:schemeClr val="bg1">
                    <a:alpha val="55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2400" dirty="0" smtClean="0">
                    <a:solidFill>
                      <a:srgbClr val="C00000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4</a:t>
                </a:r>
                <a:endParaRPr lang="zh-TW" altLang="en-US" sz="2400" dirty="0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25" name="橢圓 24"/>
              <p:cNvSpPr/>
              <p:nvPr/>
            </p:nvSpPr>
            <p:spPr>
              <a:xfrm>
                <a:off x="2835897" y="44624"/>
                <a:ext cx="360040" cy="360040"/>
              </a:xfrm>
              <a:prstGeom prst="ellipse">
                <a:avLst/>
              </a:prstGeom>
              <a:solidFill>
                <a:schemeClr val="accent2">
                  <a:lumMod val="50000"/>
                </a:schemeClr>
              </a:solidFill>
              <a:ln w="9525">
                <a:solidFill>
                  <a:srgbClr val="A5002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2400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2</a:t>
                </a:r>
                <a:endParaRPr lang="zh-TW" altLang="en-US" sz="2400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26" name="橢圓 25"/>
              <p:cNvSpPr/>
              <p:nvPr/>
            </p:nvSpPr>
            <p:spPr>
              <a:xfrm>
                <a:off x="4139952" y="44624"/>
                <a:ext cx="360040" cy="360040"/>
              </a:xfrm>
              <a:prstGeom prst="ellipse">
                <a:avLst/>
              </a:prstGeom>
              <a:solidFill>
                <a:schemeClr val="accent2">
                  <a:lumMod val="50000"/>
                </a:schemeClr>
              </a:solidFill>
              <a:ln w="9525">
                <a:solidFill>
                  <a:srgbClr val="A5002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2400" dirty="0" smtClean="0">
                    <a:solidFill>
                      <a:schemeClr val="accent2">
                        <a:lumMod val="60000"/>
                        <a:lumOff val="4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5</a:t>
                </a:r>
                <a:endParaRPr lang="zh-TW" altLang="en-US" sz="2400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27" name="橢圓 26"/>
              <p:cNvSpPr/>
              <p:nvPr/>
            </p:nvSpPr>
            <p:spPr>
              <a:xfrm>
                <a:off x="2411760" y="45783"/>
                <a:ext cx="360040" cy="360040"/>
              </a:xfrm>
              <a:prstGeom prst="ellipse">
                <a:avLst/>
              </a:prstGeom>
              <a:solidFill>
                <a:schemeClr val="accent2">
                  <a:lumMod val="50000"/>
                </a:schemeClr>
              </a:solidFill>
              <a:ln w="9525">
                <a:solidFill>
                  <a:srgbClr val="A5002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2400" dirty="0" smtClean="0">
                    <a:solidFill>
                      <a:schemeClr val="accent2">
                        <a:lumMod val="60000"/>
                        <a:lumOff val="4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1</a:t>
                </a:r>
                <a:endParaRPr lang="zh-TW" altLang="en-US" sz="2400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28" name="橢圓 27"/>
              <p:cNvSpPr/>
              <p:nvPr/>
            </p:nvSpPr>
            <p:spPr>
              <a:xfrm>
                <a:off x="3275856" y="44624"/>
                <a:ext cx="360040" cy="360040"/>
              </a:xfrm>
              <a:prstGeom prst="ellipse">
                <a:avLst/>
              </a:prstGeom>
              <a:solidFill>
                <a:schemeClr val="accent2">
                  <a:lumMod val="50000"/>
                </a:schemeClr>
              </a:solidFill>
              <a:ln w="9525">
                <a:solidFill>
                  <a:srgbClr val="A5002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2400" dirty="0" smtClean="0">
                    <a:solidFill>
                      <a:schemeClr val="accent2">
                        <a:lumMod val="60000"/>
                        <a:lumOff val="4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3</a:t>
                </a:r>
                <a:endParaRPr lang="zh-TW" altLang="en-US" sz="2400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29" name="橢圓 28"/>
              <p:cNvSpPr/>
              <p:nvPr/>
            </p:nvSpPr>
            <p:spPr>
              <a:xfrm>
                <a:off x="4532445" y="44624"/>
                <a:ext cx="360040" cy="360040"/>
              </a:xfrm>
              <a:prstGeom prst="ellipse">
                <a:avLst/>
              </a:prstGeom>
              <a:solidFill>
                <a:schemeClr val="accent2">
                  <a:lumMod val="50000"/>
                </a:schemeClr>
              </a:solidFill>
              <a:ln w="9525">
                <a:solidFill>
                  <a:srgbClr val="A5002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2400" dirty="0" smtClean="0">
                    <a:solidFill>
                      <a:schemeClr val="accent2">
                        <a:lumMod val="60000"/>
                        <a:lumOff val="4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6</a:t>
                </a:r>
                <a:endParaRPr lang="zh-TW" altLang="en-US" sz="2400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sp>
          <p:nvSpPr>
            <p:cNvPr id="17" name="矩形 16"/>
            <p:cNvSpPr/>
            <p:nvPr/>
          </p:nvSpPr>
          <p:spPr>
            <a:xfrm>
              <a:off x="4909968" y="44624"/>
              <a:ext cx="383849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TW" altLang="en-US" sz="20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dobe 繁黑體 Std B" pitchFamily="34" charset="-120"/>
                  <a:ea typeface="Adobe 繁黑體 Std B" pitchFamily="34" charset="-120"/>
                </a:rPr>
                <a:t>學生志願選填試探與輔導作業</a:t>
              </a:r>
              <a:endParaRPr lang="zh-TW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宋体 Std L" pitchFamily="18" charset="-128"/>
                <a:ea typeface="Adobe 宋体 Std L" pitchFamily="18" charset="-128"/>
              </a:endParaRPr>
            </a:p>
          </p:txBody>
        </p:sp>
      </p:grpSp>
      <p:graphicFrame>
        <p:nvGraphicFramePr>
          <p:cNvPr id="15" name="表格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6426975"/>
              </p:ext>
            </p:extLst>
          </p:nvPr>
        </p:nvGraphicFramePr>
        <p:xfrm>
          <a:off x="395535" y="1484782"/>
          <a:ext cx="8640962" cy="361840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03763"/>
                <a:gridCol w="463367"/>
                <a:gridCol w="463367"/>
                <a:gridCol w="463367"/>
                <a:gridCol w="463367"/>
                <a:gridCol w="463367"/>
                <a:gridCol w="463367"/>
                <a:gridCol w="463367"/>
                <a:gridCol w="463367"/>
                <a:gridCol w="463367"/>
                <a:gridCol w="463367"/>
                <a:gridCol w="463367"/>
                <a:gridCol w="1440162"/>
              </a:tblGrid>
              <a:tr h="4410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年度</a:t>
                      </a:r>
                      <a:endParaRPr lang="zh-TW" sz="2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103</a:t>
                      </a:r>
                      <a:endParaRPr lang="zh-TW" sz="24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104</a:t>
                      </a:r>
                      <a:endParaRPr lang="zh-TW" sz="2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4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備註 </a:t>
                      </a:r>
                      <a:endParaRPr lang="zh-TW" sz="24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410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月份</a:t>
                      </a:r>
                      <a:endParaRPr lang="zh-TW" sz="2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9</a:t>
                      </a:r>
                      <a:endParaRPr lang="zh-TW" sz="2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</a:t>
                      </a:r>
                      <a:endParaRPr lang="zh-TW" sz="2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</a:t>
                      </a:r>
                      <a:endParaRPr lang="zh-TW" sz="2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12</a:t>
                      </a:r>
                      <a:endParaRPr lang="zh-TW" sz="24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sz="24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sz="24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sz="24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sz="24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endParaRPr lang="zh-TW" sz="24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sz="2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sz="24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24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860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4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系統規劃建置</a:t>
                      </a:r>
                      <a:endParaRPr lang="zh-TW" sz="2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2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2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BD031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2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BD031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zh-TW" sz="24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altLang="zh-TW" sz="2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BD031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2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2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2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24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24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2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24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24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各</a:t>
                      </a:r>
                      <a:r>
                        <a:rPr lang="zh-TW" sz="24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就學區</a:t>
                      </a:r>
                      <a:endParaRPr lang="zh-TW" sz="2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860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24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宣導研習</a:t>
                      </a:r>
                      <a:endParaRPr lang="zh-TW" sz="2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zh-TW" sz="2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endParaRPr lang="zh-TW" sz="2400" kern="100" dirty="0">
                        <a:solidFill>
                          <a:schemeClr val="dk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endParaRPr lang="zh-TW" sz="2400" kern="100" dirty="0">
                        <a:solidFill>
                          <a:schemeClr val="dk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endParaRPr lang="zh-TW" sz="2400" kern="100" dirty="0">
                        <a:solidFill>
                          <a:schemeClr val="dk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zh-TW" sz="2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zh-TW" sz="2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zh-TW" sz="2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zh-TW" sz="2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zh-TW" sz="2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zh-TW" sz="2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zh-TW" sz="2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zh-TW" sz="2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410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zh-TW" sz="24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線上</a:t>
                      </a:r>
                      <a:r>
                        <a:rPr lang="zh-TW" sz="24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選填作業</a:t>
                      </a:r>
                      <a:endParaRPr lang="zh-TW" sz="2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2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2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2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zh-TW" sz="24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altLang="zh-TW" sz="2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2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C03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2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2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2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C03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2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2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2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zh-TW" sz="2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CCFF99"/>
                    </a:solidFill>
                  </a:tcPr>
                </a:tc>
              </a:tr>
              <a:tr h="4410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400" kern="100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後</a:t>
                      </a:r>
                      <a:r>
                        <a:rPr lang="zh-TW" altLang="en-US" sz="2400" kern="100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續</a:t>
                      </a:r>
                      <a:r>
                        <a:rPr lang="zh-TW" sz="2400" kern="100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輔導</a:t>
                      </a:r>
                      <a:r>
                        <a:rPr lang="zh-TW" sz="2400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作業</a:t>
                      </a:r>
                      <a:endParaRPr lang="zh-TW" sz="2400" kern="100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2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2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2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2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2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2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2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2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2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2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2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zh-TW" sz="2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410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4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國中教育會考</a:t>
                      </a:r>
                      <a:endParaRPr lang="zh-TW" sz="24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24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24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24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24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24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24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2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2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2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2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2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2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410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4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免試入學作業</a:t>
                      </a:r>
                      <a:endParaRPr lang="zh-TW" sz="24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24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24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24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2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24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24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24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24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24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2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2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2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18" name="內容版面配置區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90834709"/>
              </p:ext>
            </p:extLst>
          </p:nvPr>
        </p:nvGraphicFramePr>
        <p:xfrm>
          <a:off x="1133495" y="5050305"/>
          <a:ext cx="7521574" cy="180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20" name="直線單箭頭接點 19"/>
          <p:cNvCxnSpPr/>
          <p:nvPr/>
        </p:nvCxnSpPr>
        <p:spPr bwMode="auto">
          <a:xfrm flipH="1">
            <a:off x="4788024" y="4221088"/>
            <a:ext cx="504056" cy="1336719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rgbClr val="FFFF00">
                <a:alpha val="91000"/>
              </a:srgbClr>
            </a:solidFill>
            <a:prstDash val="solid"/>
            <a:round/>
            <a:headEnd type="none" w="med" len="med"/>
            <a:tailEnd type="arrow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</p:cxnSp>
      <p:cxnSp>
        <p:nvCxnSpPr>
          <p:cNvPr id="21" name="直線單箭頭接點 20"/>
          <p:cNvCxnSpPr/>
          <p:nvPr/>
        </p:nvCxnSpPr>
        <p:spPr bwMode="auto">
          <a:xfrm>
            <a:off x="6876256" y="4221088"/>
            <a:ext cx="576064" cy="1336719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rgbClr val="FFFF00">
                <a:alpha val="91000"/>
              </a:srgbClr>
            </a:solidFill>
            <a:prstDash val="solid"/>
            <a:round/>
            <a:headEnd type="none" w="med" len="med"/>
            <a:tailEnd type="arrow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</p:cxnSp>
      <p:cxnSp>
        <p:nvCxnSpPr>
          <p:cNvPr id="30" name="直線單箭頭接點 29"/>
          <p:cNvCxnSpPr/>
          <p:nvPr/>
        </p:nvCxnSpPr>
        <p:spPr bwMode="auto">
          <a:xfrm flipH="1">
            <a:off x="2555776" y="3356992"/>
            <a:ext cx="1800200" cy="2200815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rgbClr val="FFFF00">
                <a:alpha val="91000"/>
              </a:srgbClr>
            </a:solidFill>
            <a:prstDash val="solid"/>
            <a:round/>
            <a:headEnd type="none" w="med" len="med"/>
            <a:tailEnd type="arrow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</p:cxnSp>
      <p:sp>
        <p:nvSpPr>
          <p:cNvPr id="31" name="圓角矩形圖說文字 30"/>
          <p:cNvSpPr/>
          <p:nvPr/>
        </p:nvSpPr>
        <p:spPr bwMode="auto">
          <a:xfrm>
            <a:off x="7452320" y="2924944"/>
            <a:ext cx="1584177" cy="1224136"/>
          </a:xfrm>
          <a:prstGeom prst="wedgeRoundRectCallout">
            <a:avLst>
              <a:gd name="adj1" fmla="val -70245"/>
              <a:gd name="adj2" fmla="val 36608"/>
              <a:gd name="adj3" fmla="val 16667"/>
            </a:avLst>
          </a:prstGeom>
          <a:solidFill>
            <a:schemeClr val="bg1">
              <a:alpha val="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TW" altLang="en-US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協助完成生涯發展規劃書</a:t>
            </a:r>
            <a:endParaRPr kumimoji="1" lang="zh-TW" altLang="en-US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9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pPr>
              <a:defRPr/>
            </a:pPr>
            <a:fld id="{03FD5384-ADE2-4419-8CED-3AA429929FD9}" type="slidenum">
              <a:rPr lang="zh-TW" altLang="en-US" smtClean="0"/>
              <a:pPr>
                <a:defRPr/>
              </a:pPr>
              <a:t>28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61696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8" grpId="0">
        <p:bldAsOne/>
      </p:bldGraphic>
      <p:bldP spid="3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圓角矩形 29"/>
          <p:cNvSpPr/>
          <p:nvPr/>
        </p:nvSpPr>
        <p:spPr>
          <a:xfrm flipV="1">
            <a:off x="179512" y="2287720"/>
            <a:ext cx="8784976" cy="4453648"/>
          </a:xfrm>
          <a:prstGeom prst="roundRect">
            <a:avLst>
              <a:gd name="adj" fmla="val 2191"/>
            </a:avLst>
          </a:prstGeom>
          <a:gradFill>
            <a:gsLst>
              <a:gs pos="0">
                <a:srgbClr val="1A0001"/>
              </a:gs>
              <a:gs pos="50000">
                <a:srgbClr val="992151"/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手繪多邊形 13"/>
          <p:cNvSpPr/>
          <p:nvPr/>
        </p:nvSpPr>
        <p:spPr bwMode="auto">
          <a:xfrm>
            <a:off x="2352496" y="4127576"/>
            <a:ext cx="6525818" cy="1186187"/>
          </a:xfrm>
          <a:custGeom>
            <a:avLst/>
            <a:gdLst>
              <a:gd name="connsiteX0" fmla="*/ 0 w 5335488"/>
              <a:gd name="connsiteY0" fmla="*/ 117632 h 941056"/>
              <a:gd name="connsiteX1" fmla="*/ 4864960 w 5335488"/>
              <a:gd name="connsiteY1" fmla="*/ 117632 h 941056"/>
              <a:gd name="connsiteX2" fmla="*/ 4864960 w 5335488"/>
              <a:gd name="connsiteY2" fmla="*/ 0 h 941056"/>
              <a:gd name="connsiteX3" fmla="*/ 5335488 w 5335488"/>
              <a:gd name="connsiteY3" fmla="*/ 470528 h 941056"/>
              <a:gd name="connsiteX4" fmla="*/ 4864960 w 5335488"/>
              <a:gd name="connsiteY4" fmla="*/ 941056 h 941056"/>
              <a:gd name="connsiteX5" fmla="*/ 4864960 w 5335488"/>
              <a:gd name="connsiteY5" fmla="*/ 823424 h 941056"/>
              <a:gd name="connsiteX6" fmla="*/ 0 w 5335488"/>
              <a:gd name="connsiteY6" fmla="*/ 823424 h 941056"/>
              <a:gd name="connsiteX7" fmla="*/ 0 w 5335488"/>
              <a:gd name="connsiteY7" fmla="*/ 117632 h 941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35488" h="941056">
                <a:moveTo>
                  <a:pt x="0" y="117632"/>
                </a:moveTo>
                <a:lnTo>
                  <a:pt x="4864960" y="117632"/>
                </a:lnTo>
                <a:lnTo>
                  <a:pt x="4864960" y="0"/>
                </a:lnTo>
                <a:lnTo>
                  <a:pt x="5335488" y="470528"/>
                </a:lnTo>
                <a:lnTo>
                  <a:pt x="4864960" y="941056"/>
                </a:lnTo>
                <a:lnTo>
                  <a:pt x="4864960" y="823424"/>
                </a:lnTo>
                <a:lnTo>
                  <a:pt x="0" y="823424"/>
                </a:lnTo>
                <a:lnTo>
                  <a:pt x="0" y="117632"/>
                </a:lnTo>
                <a:close/>
              </a:path>
            </a:pathLst>
          </a:custGeom>
          <a:solidFill>
            <a:srgbClr val="CCFF99">
              <a:alpha val="90000"/>
            </a:srgbClr>
          </a:solidFill>
        </p:spPr>
        <p:style>
          <a:lnRef idx="2">
            <a:schemeClr val="accent2">
              <a:tint val="40000"/>
              <a:alpha val="90000"/>
              <a:hueOff val="-12903"/>
              <a:satOff val="-8847"/>
              <a:lumOff val="3415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40000"/>
              <a:alpha val="90000"/>
              <a:hueOff val="-12903"/>
              <a:satOff val="-8847"/>
              <a:lumOff val="3415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5240" tIns="132872" rIns="368136" bIns="132872" spcCol="1270" anchor="ctr"/>
          <a:lstStyle/>
          <a:p>
            <a:endParaRPr lang="zh-TW" altLang="en-US" sz="2800" dirty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8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提前</a:t>
            </a:r>
            <a:r>
              <a:rPr lang="zh-TW" altLang="en-US" sz="2800" b="1" dirty="0">
                <a:latin typeface="微軟正黑體" pitchFamily="34" charset="-120"/>
                <a:ea typeface="微軟正黑體" pitchFamily="34" charset="-120"/>
              </a:rPr>
              <a:t>分段</a:t>
            </a:r>
            <a:r>
              <a:rPr lang="zh-TW" altLang="en-US" sz="28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上傳與檢校</a:t>
            </a:r>
            <a:r>
              <a:rPr lang="zh-TW" altLang="en-US" sz="2800" b="1" dirty="0">
                <a:latin typeface="微軟正黑體" pitchFamily="34" charset="-120"/>
                <a:ea typeface="微軟正黑體" pitchFamily="34" charset="-120"/>
              </a:rPr>
              <a:t>學生基本資料及</a:t>
            </a:r>
            <a:r>
              <a:rPr lang="zh-TW" altLang="en-US" sz="28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超額比序</a:t>
            </a:r>
            <a:r>
              <a:rPr lang="zh-TW" altLang="en-US" sz="2800" b="1" dirty="0">
                <a:latin typeface="微軟正黑體" pitchFamily="34" charset="-120"/>
                <a:ea typeface="微軟正黑體" pitchFamily="34" charset="-120"/>
              </a:rPr>
              <a:t>資料與積分 </a:t>
            </a:r>
          </a:p>
          <a:p>
            <a:endParaRPr lang="zh-TW" altLang="en-US" sz="2800" dirty="0"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7" name="群組 6"/>
          <p:cNvGrpSpPr>
            <a:grpSpLocks/>
          </p:cNvGrpSpPr>
          <p:nvPr/>
        </p:nvGrpSpPr>
        <p:grpSpPr bwMode="auto">
          <a:xfrm>
            <a:off x="2326380" y="1484784"/>
            <a:ext cx="6525818" cy="2490393"/>
            <a:chOff x="3808511" y="1585914"/>
            <a:chExt cx="5335488" cy="1976484"/>
          </a:xfrm>
        </p:grpSpPr>
        <p:sp>
          <p:nvSpPr>
            <p:cNvPr id="8" name="手繪多邊形 7"/>
            <p:cNvSpPr/>
            <p:nvPr/>
          </p:nvSpPr>
          <p:spPr>
            <a:xfrm>
              <a:off x="3808511" y="1585914"/>
              <a:ext cx="5335488" cy="941410"/>
            </a:xfrm>
            <a:custGeom>
              <a:avLst/>
              <a:gdLst>
                <a:gd name="connsiteX0" fmla="*/ 0 w 5335488"/>
                <a:gd name="connsiteY0" fmla="*/ 117632 h 941056"/>
                <a:gd name="connsiteX1" fmla="*/ 4864960 w 5335488"/>
                <a:gd name="connsiteY1" fmla="*/ 117632 h 941056"/>
                <a:gd name="connsiteX2" fmla="*/ 4864960 w 5335488"/>
                <a:gd name="connsiteY2" fmla="*/ 0 h 941056"/>
                <a:gd name="connsiteX3" fmla="*/ 5335488 w 5335488"/>
                <a:gd name="connsiteY3" fmla="*/ 470528 h 941056"/>
                <a:gd name="connsiteX4" fmla="*/ 4864960 w 5335488"/>
                <a:gd name="connsiteY4" fmla="*/ 941056 h 941056"/>
                <a:gd name="connsiteX5" fmla="*/ 4864960 w 5335488"/>
                <a:gd name="connsiteY5" fmla="*/ 823424 h 941056"/>
                <a:gd name="connsiteX6" fmla="*/ 0 w 5335488"/>
                <a:gd name="connsiteY6" fmla="*/ 823424 h 941056"/>
                <a:gd name="connsiteX7" fmla="*/ 0 w 5335488"/>
                <a:gd name="connsiteY7" fmla="*/ 117632 h 941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35488" h="941056">
                  <a:moveTo>
                    <a:pt x="0" y="117632"/>
                  </a:moveTo>
                  <a:lnTo>
                    <a:pt x="4864960" y="117632"/>
                  </a:lnTo>
                  <a:lnTo>
                    <a:pt x="4864960" y="0"/>
                  </a:lnTo>
                  <a:lnTo>
                    <a:pt x="5335488" y="470528"/>
                  </a:lnTo>
                  <a:lnTo>
                    <a:pt x="4864960" y="941056"/>
                  </a:lnTo>
                  <a:lnTo>
                    <a:pt x="4864960" y="823424"/>
                  </a:lnTo>
                  <a:lnTo>
                    <a:pt x="0" y="823424"/>
                  </a:lnTo>
                  <a:lnTo>
                    <a:pt x="0" y="117632"/>
                  </a:lnTo>
                  <a:close/>
                </a:path>
              </a:pathLst>
            </a:custGeom>
            <a:solidFill>
              <a:srgbClr val="CCFF99"/>
            </a:solidFill>
          </p:spPr>
          <p:style>
            <a:lnRef idx="2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002">
              <a:schemeClr val="lt1"/>
            </a:fillRef>
            <a:effectRef idx="0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5240" tIns="132872" rIns="368136" bIns="132872" spcCol="1270" anchor="ctr"/>
            <a:lstStyle/>
            <a:p>
              <a:pPr>
                <a:spcBef>
                  <a:spcPct val="50000"/>
                </a:spcBef>
              </a:pPr>
              <a:r>
                <a:rPr lang="zh-TW" altLang="en-US" sz="2800" b="1" dirty="0" smtClean="0">
                  <a:latin typeface="微軟正黑體" pitchFamily="34" charset="-120"/>
                  <a:ea typeface="微軟正黑體" pitchFamily="34" charset="-120"/>
                </a:rPr>
                <a:t>透過</a:t>
              </a:r>
              <a:r>
                <a:rPr lang="zh-TW" altLang="en-US" sz="2800" b="1" dirty="0" smtClean="0">
                  <a:solidFill>
                    <a:srgbClr val="FF0000"/>
                  </a:solidFill>
                  <a:latin typeface="微軟正黑體" pitchFamily="34" charset="-120"/>
                  <a:ea typeface="微軟正黑體" pitchFamily="34" charset="-120"/>
                </a:rPr>
                <a:t>二</a:t>
              </a:r>
              <a:r>
                <a:rPr lang="zh-TW" altLang="zh-TW" sz="2800" b="1" dirty="0" smtClean="0">
                  <a:solidFill>
                    <a:srgbClr val="FF0000"/>
                  </a:solidFill>
                  <a:latin typeface="微軟正黑體" pitchFamily="34" charset="-120"/>
                  <a:ea typeface="微軟正黑體" pitchFamily="34" charset="-120"/>
                </a:rPr>
                <a:t>階段</a:t>
              </a:r>
              <a:r>
                <a:rPr lang="zh-TW" altLang="en-US" sz="2800" b="1" dirty="0">
                  <a:solidFill>
                    <a:srgbClr val="FF0000"/>
                  </a:solidFill>
                  <a:latin typeface="微軟正黑體" pitchFamily="34" charset="-120"/>
                  <a:ea typeface="微軟正黑體" pitchFamily="34" charset="-120"/>
                </a:rPr>
                <a:t>志願選填試探作業</a:t>
              </a:r>
              <a:r>
                <a:rPr lang="zh-TW" altLang="en-US" sz="2800" b="1" dirty="0" smtClean="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rPr>
                <a:t>，</a:t>
              </a:r>
              <a:r>
                <a:rPr lang="zh-TW" altLang="zh-TW" sz="2800" b="1" dirty="0" smtClean="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rPr>
                <a:t>引導</a:t>
              </a:r>
              <a:r>
                <a:rPr lang="zh-TW" altLang="en-US" sz="2800" b="1" dirty="0">
                  <a:latin typeface="微軟正黑體" pitchFamily="34" charset="-120"/>
                  <a:ea typeface="微軟正黑體" pitchFamily="34" charset="-120"/>
                </a:rPr>
                <a:t>學生</a:t>
              </a:r>
              <a:r>
                <a:rPr lang="zh-TW" altLang="zh-TW" sz="2800" b="1" dirty="0">
                  <a:latin typeface="微軟正黑體" pitchFamily="34" charset="-120"/>
                  <a:ea typeface="微軟正黑體" pitchFamily="34" charset="-120"/>
                </a:rPr>
                <a:t>學習</a:t>
              </a:r>
              <a:r>
                <a:rPr lang="zh-TW" altLang="en-US" sz="2800" b="1" dirty="0">
                  <a:latin typeface="微軟正黑體" pitchFamily="34" charset="-120"/>
                  <a:ea typeface="微軟正黑體" pitchFamily="34" charset="-120"/>
                </a:rPr>
                <a:t>志願</a:t>
              </a:r>
              <a:r>
                <a:rPr lang="zh-TW" altLang="zh-TW" sz="2800" b="1" dirty="0" smtClean="0">
                  <a:latin typeface="微軟正黑體" pitchFamily="34" charset="-120"/>
                  <a:ea typeface="微軟正黑體" pitchFamily="34" charset="-120"/>
                </a:rPr>
                <a:t>抉擇</a:t>
              </a:r>
              <a:endParaRPr lang="zh-TW" altLang="en-US" sz="2800" b="1" dirty="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9" name="手繪多邊形 8"/>
            <p:cNvSpPr/>
            <p:nvPr/>
          </p:nvSpPr>
          <p:spPr>
            <a:xfrm>
              <a:off x="3808511" y="2620988"/>
              <a:ext cx="5335488" cy="941410"/>
            </a:xfrm>
            <a:custGeom>
              <a:avLst/>
              <a:gdLst>
                <a:gd name="connsiteX0" fmla="*/ 0 w 5335488"/>
                <a:gd name="connsiteY0" fmla="*/ 117632 h 941056"/>
                <a:gd name="connsiteX1" fmla="*/ 4864960 w 5335488"/>
                <a:gd name="connsiteY1" fmla="*/ 117632 h 941056"/>
                <a:gd name="connsiteX2" fmla="*/ 4864960 w 5335488"/>
                <a:gd name="connsiteY2" fmla="*/ 0 h 941056"/>
                <a:gd name="connsiteX3" fmla="*/ 5335488 w 5335488"/>
                <a:gd name="connsiteY3" fmla="*/ 470528 h 941056"/>
                <a:gd name="connsiteX4" fmla="*/ 4864960 w 5335488"/>
                <a:gd name="connsiteY4" fmla="*/ 941056 h 941056"/>
                <a:gd name="connsiteX5" fmla="*/ 4864960 w 5335488"/>
                <a:gd name="connsiteY5" fmla="*/ 823424 h 941056"/>
                <a:gd name="connsiteX6" fmla="*/ 0 w 5335488"/>
                <a:gd name="connsiteY6" fmla="*/ 823424 h 941056"/>
                <a:gd name="connsiteX7" fmla="*/ 0 w 5335488"/>
                <a:gd name="connsiteY7" fmla="*/ 117632 h 941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35488" h="941056">
                  <a:moveTo>
                    <a:pt x="0" y="117632"/>
                  </a:moveTo>
                  <a:lnTo>
                    <a:pt x="4864960" y="117632"/>
                  </a:lnTo>
                  <a:lnTo>
                    <a:pt x="4864960" y="0"/>
                  </a:lnTo>
                  <a:lnTo>
                    <a:pt x="5335488" y="470528"/>
                  </a:lnTo>
                  <a:lnTo>
                    <a:pt x="4864960" y="941056"/>
                  </a:lnTo>
                  <a:lnTo>
                    <a:pt x="4864960" y="823424"/>
                  </a:lnTo>
                  <a:lnTo>
                    <a:pt x="0" y="823424"/>
                  </a:lnTo>
                  <a:lnTo>
                    <a:pt x="0" y="117632"/>
                  </a:lnTo>
                  <a:close/>
                </a:path>
              </a:pathLst>
            </a:custGeom>
            <a:solidFill>
              <a:srgbClr val="CCFF99">
                <a:alpha val="90000"/>
              </a:srgbClr>
            </a:solidFill>
          </p:spPr>
          <p:style>
            <a:lnRef idx="2">
              <a:schemeClr val="accent2">
                <a:tint val="40000"/>
                <a:alpha val="90000"/>
                <a:hueOff val="-12903"/>
                <a:satOff val="-8847"/>
                <a:lumOff val="3415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tint val="40000"/>
                <a:alpha val="90000"/>
                <a:hueOff val="-12903"/>
                <a:satOff val="-8847"/>
                <a:lumOff val="3415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5240" tIns="132872" rIns="368136" bIns="132872" spcCol="1270" anchor="ctr"/>
            <a:lstStyle/>
            <a:p>
              <a:endParaRPr lang="zh-TW" altLang="en-US" sz="2800" dirty="0">
                <a:latin typeface="微軟正黑體" pitchFamily="34" charset="-120"/>
                <a:ea typeface="微軟正黑體" pitchFamily="34" charset="-120"/>
              </a:endParaRPr>
            </a:p>
            <a:p>
              <a:r>
                <a:rPr lang="zh-TW" altLang="en-US" sz="2800" b="1" dirty="0">
                  <a:latin typeface="微軟正黑體" pitchFamily="34" charset="-120"/>
                  <a:ea typeface="微軟正黑體" pitchFamily="34" charset="-120"/>
                </a:rPr>
                <a:t>檢視</a:t>
              </a:r>
              <a:r>
                <a:rPr lang="zh-TW" altLang="en-US" sz="2800" b="1" dirty="0">
                  <a:solidFill>
                    <a:srgbClr val="FF0000"/>
                  </a:solidFill>
                  <a:latin typeface="微軟正黑體" pitchFamily="34" charset="-120"/>
                  <a:ea typeface="微軟正黑體" pitchFamily="34" charset="-120"/>
                </a:rPr>
                <a:t>現階段超額比序積分</a:t>
              </a:r>
              <a:r>
                <a:rPr lang="zh-TW" altLang="en-US" sz="2800" b="1" dirty="0">
                  <a:latin typeface="微軟正黑體" pitchFamily="34" charset="-120"/>
                  <a:ea typeface="微軟正黑體" pitchFamily="34" charset="-120"/>
                </a:rPr>
                <a:t>及</a:t>
              </a:r>
              <a:r>
                <a:rPr lang="zh-TW" altLang="en-US" sz="2800" b="1" dirty="0">
                  <a:solidFill>
                    <a:srgbClr val="FF0000"/>
                  </a:solidFill>
                  <a:latin typeface="微軟正黑體" pitchFamily="34" charset="-120"/>
                  <a:ea typeface="微軟正黑體" pitchFamily="34" charset="-120"/>
                </a:rPr>
                <a:t>熟悉志願序變化對計分</a:t>
              </a:r>
              <a:r>
                <a:rPr lang="zh-TW" altLang="en-US" sz="2800" b="1" dirty="0">
                  <a:latin typeface="微軟正黑體" pitchFamily="34" charset="-120"/>
                  <a:ea typeface="微軟正黑體" pitchFamily="34" charset="-120"/>
                </a:rPr>
                <a:t>的影響 </a:t>
              </a:r>
            </a:p>
            <a:p>
              <a:endParaRPr lang="zh-TW" altLang="en-US" sz="2800" dirty="0"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grpSp>
        <p:nvGrpSpPr>
          <p:cNvPr id="15" name="群組 14"/>
          <p:cNvGrpSpPr>
            <a:grpSpLocks/>
          </p:cNvGrpSpPr>
          <p:nvPr/>
        </p:nvGrpSpPr>
        <p:grpSpPr bwMode="auto">
          <a:xfrm>
            <a:off x="309361" y="1484784"/>
            <a:ext cx="1976971" cy="5098803"/>
            <a:chOff x="251520" y="1585914"/>
            <a:chExt cx="3556992" cy="4046632"/>
          </a:xfrm>
        </p:grpSpPr>
        <p:sp>
          <p:nvSpPr>
            <p:cNvPr id="16" name="手繪多邊形 15"/>
            <p:cNvSpPr/>
            <p:nvPr/>
          </p:nvSpPr>
          <p:spPr>
            <a:xfrm>
              <a:off x="251520" y="1585914"/>
              <a:ext cx="3556992" cy="941410"/>
            </a:xfrm>
            <a:custGeom>
              <a:avLst/>
              <a:gdLst>
                <a:gd name="connsiteX0" fmla="*/ 0 w 3556992"/>
                <a:gd name="connsiteY0" fmla="*/ 156846 h 941056"/>
                <a:gd name="connsiteX1" fmla="*/ 156846 w 3556992"/>
                <a:gd name="connsiteY1" fmla="*/ 0 h 941056"/>
                <a:gd name="connsiteX2" fmla="*/ 3400146 w 3556992"/>
                <a:gd name="connsiteY2" fmla="*/ 0 h 941056"/>
                <a:gd name="connsiteX3" fmla="*/ 3556992 w 3556992"/>
                <a:gd name="connsiteY3" fmla="*/ 156846 h 941056"/>
                <a:gd name="connsiteX4" fmla="*/ 3556992 w 3556992"/>
                <a:gd name="connsiteY4" fmla="*/ 784210 h 941056"/>
                <a:gd name="connsiteX5" fmla="*/ 3400146 w 3556992"/>
                <a:gd name="connsiteY5" fmla="*/ 941056 h 941056"/>
                <a:gd name="connsiteX6" fmla="*/ 156846 w 3556992"/>
                <a:gd name="connsiteY6" fmla="*/ 941056 h 941056"/>
                <a:gd name="connsiteX7" fmla="*/ 0 w 3556992"/>
                <a:gd name="connsiteY7" fmla="*/ 784210 h 941056"/>
                <a:gd name="connsiteX8" fmla="*/ 0 w 3556992"/>
                <a:gd name="connsiteY8" fmla="*/ 156846 h 941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556992" h="941056">
                  <a:moveTo>
                    <a:pt x="0" y="156846"/>
                  </a:moveTo>
                  <a:cubicBezTo>
                    <a:pt x="0" y="70222"/>
                    <a:pt x="70222" y="0"/>
                    <a:pt x="156846" y="0"/>
                  </a:cubicBezTo>
                  <a:lnTo>
                    <a:pt x="3400146" y="0"/>
                  </a:lnTo>
                  <a:cubicBezTo>
                    <a:pt x="3486770" y="0"/>
                    <a:pt x="3556992" y="70222"/>
                    <a:pt x="3556992" y="156846"/>
                  </a:cubicBezTo>
                  <a:lnTo>
                    <a:pt x="3556992" y="784210"/>
                  </a:lnTo>
                  <a:cubicBezTo>
                    <a:pt x="3556992" y="870834"/>
                    <a:pt x="3486770" y="941056"/>
                    <a:pt x="3400146" y="941056"/>
                  </a:cubicBezTo>
                  <a:lnTo>
                    <a:pt x="156846" y="941056"/>
                  </a:lnTo>
                  <a:cubicBezTo>
                    <a:pt x="70222" y="941056"/>
                    <a:pt x="0" y="870834"/>
                    <a:pt x="0" y="784210"/>
                  </a:cubicBezTo>
                  <a:lnTo>
                    <a:pt x="0" y="156846"/>
                  </a:lnTo>
                  <a:close/>
                </a:path>
              </a:pathLst>
            </a:cu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167859" tIns="106899" rIns="167859" bIns="106899" spcCol="1270" anchor="ctr"/>
            <a:lstStyle/>
            <a:p>
              <a:pPr algn="ctr" defTabSz="1422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TW" altLang="en-US" b="1" dirty="0" smtClean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目的</a:t>
              </a:r>
              <a:endParaRPr lang="zh-TW" altLang="en-US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7" name="手繪多邊形 16"/>
            <p:cNvSpPr/>
            <p:nvPr/>
          </p:nvSpPr>
          <p:spPr>
            <a:xfrm>
              <a:off x="251520" y="2620988"/>
              <a:ext cx="3556992" cy="941410"/>
            </a:xfrm>
            <a:custGeom>
              <a:avLst/>
              <a:gdLst>
                <a:gd name="connsiteX0" fmla="*/ 0 w 3556992"/>
                <a:gd name="connsiteY0" fmla="*/ 156846 h 941056"/>
                <a:gd name="connsiteX1" fmla="*/ 156846 w 3556992"/>
                <a:gd name="connsiteY1" fmla="*/ 0 h 941056"/>
                <a:gd name="connsiteX2" fmla="*/ 3400146 w 3556992"/>
                <a:gd name="connsiteY2" fmla="*/ 0 h 941056"/>
                <a:gd name="connsiteX3" fmla="*/ 3556992 w 3556992"/>
                <a:gd name="connsiteY3" fmla="*/ 156846 h 941056"/>
                <a:gd name="connsiteX4" fmla="*/ 3556992 w 3556992"/>
                <a:gd name="connsiteY4" fmla="*/ 784210 h 941056"/>
                <a:gd name="connsiteX5" fmla="*/ 3400146 w 3556992"/>
                <a:gd name="connsiteY5" fmla="*/ 941056 h 941056"/>
                <a:gd name="connsiteX6" fmla="*/ 156846 w 3556992"/>
                <a:gd name="connsiteY6" fmla="*/ 941056 h 941056"/>
                <a:gd name="connsiteX7" fmla="*/ 0 w 3556992"/>
                <a:gd name="connsiteY7" fmla="*/ 784210 h 941056"/>
                <a:gd name="connsiteX8" fmla="*/ 0 w 3556992"/>
                <a:gd name="connsiteY8" fmla="*/ 156846 h 941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556992" h="941056">
                  <a:moveTo>
                    <a:pt x="0" y="156846"/>
                  </a:moveTo>
                  <a:cubicBezTo>
                    <a:pt x="0" y="70222"/>
                    <a:pt x="70222" y="0"/>
                    <a:pt x="156846" y="0"/>
                  </a:cubicBezTo>
                  <a:lnTo>
                    <a:pt x="3400146" y="0"/>
                  </a:lnTo>
                  <a:cubicBezTo>
                    <a:pt x="3486770" y="0"/>
                    <a:pt x="3556992" y="70222"/>
                    <a:pt x="3556992" y="156846"/>
                  </a:cubicBezTo>
                  <a:lnTo>
                    <a:pt x="3556992" y="784210"/>
                  </a:lnTo>
                  <a:cubicBezTo>
                    <a:pt x="3556992" y="870834"/>
                    <a:pt x="3486770" y="941056"/>
                    <a:pt x="3400146" y="941056"/>
                  </a:cubicBezTo>
                  <a:lnTo>
                    <a:pt x="156846" y="941056"/>
                  </a:lnTo>
                  <a:cubicBezTo>
                    <a:pt x="70222" y="941056"/>
                    <a:pt x="0" y="870834"/>
                    <a:pt x="0" y="784210"/>
                  </a:cubicBezTo>
                  <a:lnTo>
                    <a:pt x="0" y="156846"/>
                  </a:lnTo>
                  <a:close/>
                </a:path>
              </a:pathLst>
            </a:cu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lIns="167859" tIns="106899" rIns="167859" bIns="106899" spcCol="1270" anchor="ctr"/>
            <a:lstStyle/>
            <a:p>
              <a:pPr algn="ctr" defTabSz="1422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TW" altLang="en-US" b="1" dirty="0" smtClean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學生</a:t>
              </a:r>
              <a:endParaRPr lang="zh-TW" altLang="en-US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8" name="手繪多邊形 17"/>
            <p:cNvSpPr/>
            <p:nvPr/>
          </p:nvSpPr>
          <p:spPr>
            <a:xfrm>
              <a:off x="251520" y="3656062"/>
              <a:ext cx="3556992" cy="941410"/>
            </a:xfrm>
            <a:custGeom>
              <a:avLst/>
              <a:gdLst>
                <a:gd name="connsiteX0" fmla="*/ 0 w 3556992"/>
                <a:gd name="connsiteY0" fmla="*/ 156846 h 941056"/>
                <a:gd name="connsiteX1" fmla="*/ 156846 w 3556992"/>
                <a:gd name="connsiteY1" fmla="*/ 0 h 941056"/>
                <a:gd name="connsiteX2" fmla="*/ 3400146 w 3556992"/>
                <a:gd name="connsiteY2" fmla="*/ 0 h 941056"/>
                <a:gd name="connsiteX3" fmla="*/ 3556992 w 3556992"/>
                <a:gd name="connsiteY3" fmla="*/ 156846 h 941056"/>
                <a:gd name="connsiteX4" fmla="*/ 3556992 w 3556992"/>
                <a:gd name="connsiteY4" fmla="*/ 784210 h 941056"/>
                <a:gd name="connsiteX5" fmla="*/ 3400146 w 3556992"/>
                <a:gd name="connsiteY5" fmla="*/ 941056 h 941056"/>
                <a:gd name="connsiteX6" fmla="*/ 156846 w 3556992"/>
                <a:gd name="connsiteY6" fmla="*/ 941056 h 941056"/>
                <a:gd name="connsiteX7" fmla="*/ 0 w 3556992"/>
                <a:gd name="connsiteY7" fmla="*/ 784210 h 941056"/>
                <a:gd name="connsiteX8" fmla="*/ 0 w 3556992"/>
                <a:gd name="connsiteY8" fmla="*/ 156846 h 941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556992" h="941056">
                  <a:moveTo>
                    <a:pt x="0" y="156846"/>
                  </a:moveTo>
                  <a:cubicBezTo>
                    <a:pt x="0" y="70222"/>
                    <a:pt x="70222" y="0"/>
                    <a:pt x="156846" y="0"/>
                  </a:cubicBezTo>
                  <a:lnTo>
                    <a:pt x="3400146" y="0"/>
                  </a:lnTo>
                  <a:cubicBezTo>
                    <a:pt x="3486770" y="0"/>
                    <a:pt x="3556992" y="70222"/>
                    <a:pt x="3556992" y="156846"/>
                  </a:cubicBezTo>
                  <a:lnTo>
                    <a:pt x="3556992" y="784210"/>
                  </a:lnTo>
                  <a:cubicBezTo>
                    <a:pt x="3556992" y="870834"/>
                    <a:pt x="3486770" y="941056"/>
                    <a:pt x="3400146" y="941056"/>
                  </a:cubicBezTo>
                  <a:lnTo>
                    <a:pt x="156846" y="941056"/>
                  </a:lnTo>
                  <a:cubicBezTo>
                    <a:pt x="70222" y="941056"/>
                    <a:pt x="0" y="870834"/>
                    <a:pt x="0" y="784210"/>
                  </a:cubicBezTo>
                  <a:lnTo>
                    <a:pt x="0" y="156846"/>
                  </a:lnTo>
                  <a:close/>
                </a:path>
              </a:pathLst>
            </a:cu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167859" tIns="106899" rIns="167859" bIns="106899" spcCol="1270" anchor="ctr"/>
            <a:lstStyle/>
            <a:p>
              <a:pPr algn="ctr" defTabSz="14224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TW" altLang="en-US" b="1" dirty="0" smtClean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教務</a:t>
              </a:r>
              <a:endParaRPr lang="zh-TW" altLang="en-US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9" name="手繪多邊形 18"/>
            <p:cNvSpPr/>
            <p:nvPr/>
          </p:nvSpPr>
          <p:spPr>
            <a:xfrm>
              <a:off x="251520" y="4691136"/>
              <a:ext cx="3556992" cy="941410"/>
            </a:xfrm>
            <a:custGeom>
              <a:avLst/>
              <a:gdLst>
                <a:gd name="connsiteX0" fmla="*/ 0 w 3556992"/>
                <a:gd name="connsiteY0" fmla="*/ 156846 h 941056"/>
                <a:gd name="connsiteX1" fmla="*/ 156846 w 3556992"/>
                <a:gd name="connsiteY1" fmla="*/ 0 h 941056"/>
                <a:gd name="connsiteX2" fmla="*/ 3400146 w 3556992"/>
                <a:gd name="connsiteY2" fmla="*/ 0 h 941056"/>
                <a:gd name="connsiteX3" fmla="*/ 3556992 w 3556992"/>
                <a:gd name="connsiteY3" fmla="*/ 156846 h 941056"/>
                <a:gd name="connsiteX4" fmla="*/ 3556992 w 3556992"/>
                <a:gd name="connsiteY4" fmla="*/ 784210 h 941056"/>
                <a:gd name="connsiteX5" fmla="*/ 3400146 w 3556992"/>
                <a:gd name="connsiteY5" fmla="*/ 941056 h 941056"/>
                <a:gd name="connsiteX6" fmla="*/ 156846 w 3556992"/>
                <a:gd name="connsiteY6" fmla="*/ 941056 h 941056"/>
                <a:gd name="connsiteX7" fmla="*/ 0 w 3556992"/>
                <a:gd name="connsiteY7" fmla="*/ 784210 h 941056"/>
                <a:gd name="connsiteX8" fmla="*/ 0 w 3556992"/>
                <a:gd name="connsiteY8" fmla="*/ 156846 h 941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556992" h="941056">
                  <a:moveTo>
                    <a:pt x="0" y="156846"/>
                  </a:moveTo>
                  <a:cubicBezTo>
                    <a:pt x="0" y="70222"/>
                    <a:pt x="70222" y="0"/>
                    <a:pt x="156846" y="0"/>
                  </a:cubicBezTo>
                  <a:lnTo>
                    <a:pt x="3400146" y="0"/>
                  </a:lnTo>
                  <a:cubicBezTo>
                    <a:pt x="3486770" y="0"/>
                    <a:pt x="3556992" y="70222"/>
                    <a:pt x="3556992" y="156846"/>
                  </a:cubicBezTo>
                  <a:lnTo>
                    <a:pt x="3556992" y="784210"/>
                  </a:lnTo>
                  <a:cubicBezTo>
                    <a:pt x="3556992" y="870834"/>
                    <a:pt x="3486770" y="941056"/>
                    <a:pt x="3400146" y="941056"/>
                  </a:cubicBezTo>
                  <a:lnTo>
                    <a:pt x="156846" y="941056"/>
                  </a:lnTo>
                  <a:cubicBezTo>
                    <a:pt x="70222" y="941056"/>
                    <a:pt x="0" y="870834"/>
                    <a:pt x="0" y="784210"/>
                  </a:cubicBezTo>
                  <a:lnTo>
                    <a:pt x="0" y="156846"/>
                  </a:lnTo>
                  <a:close/>
                </a:path>
              </a:pathLst>
            </a:cu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167859" tIns="106899" rIns="167859" bIns="106899" spcCol="1270" anchor="ctr"/>
            <a:lstStyle/>
            <a:p>
              <a:pPr algn="ctr" defTabSz="1422400">
                <a:lnSpc>
                  <a:spcPts val="3000"/>
                </a:lnSpc>
                <a:spcAft>
                  <a:spcPct val="35000"/>
                </a:spcAft>
                <a:defRPr/>
              </a:pPr>
              <a:r>
                <a:rPr lang="zh-TW" altLang="en-US" b="1" dirty="0" smtClean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導師及</a:t>
              </a:r>
              <a:endParaRPr lang="en-US" altLang="zh-TW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endParaRPr>
            </a:p>
            <a:p>
              <a:pPr algn="ctr" defTabSz="1422400">
                <a:lnSpc>
                  <a:spcPts val="3000"/>
                </a:lnSpc>
                <a:spcAft>
                  <a:spcPct val="35000"/>
                </a:spcAft>
                <a:defRPr/>
              </a:pPr>
              <a:r>
                <a:rPr lang="zh-TW" altLang="en-US" b="1" dirty="0" smtClean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輔導人員</a:t>
              </a:r>
              <a:endParaRPr lang="zh-TW" altLang="en-US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sp>
        <p:nvSpPr>
          <p:cNvPr id="20" name="手繪多邊形 19"/>
          <p:cNvSpPr/>
          <p:nvPr/>
        </p:nvSpPr>
        <p:spPr bwMode="auto">
          <a:xfrm>
            <a:off x="2366662" y="5413030"/>
            <a:ext cx="6525818" cy="1186188"/>
          </a:xfrm>
          <a:custGeom>
            <a:avLst/>
            <a:gdLst>
              <a:gd name="connsiteX0" fmla="*/ 0 w 5335488"/>
              <a:gd name="connsiteY0" fmla="*/ 117632 h 941056"/>
              <a:gd name="connsiteX1" fmla="*/ 4864960 w 5335488"/>
              <a:gd name="connsiteY1" fmla="*/ 117632 h 941056"/>
              <a:gd name="connsiteX2" fmla="*/ 4864960 w 5335488"/>
              <a:gd name="connsiteY2" fmla="*/ 0 h 941056"/>
              <a:gd name="connsiteX3" fmla="*/ 5335488 w 5335488"/>
              <a:gd name="connsiteY3" fmla="*/ 470528 h 941056"/>
              <a:gd name="connsiteX4" fmla="*/ 4864960 w 5335488"/>
              <a:gd name="connsiteY4" fmla="*/ 941056 h 941056"/>
              <a:gd name="connsiteX5" fmla="*/ 4864960 w 5335488"/>
              <a:gd name="connsiteY5" fmla="*/ 823424 h 941056"/>
              <a:gd name="connsiteX6" fmla="*/ 0 w 5335488"/>
              <a:gd name="connsiteY6" fmla="*/ 823424 h 941056"/>
              <a:gd name="connsiteX7" fmla="*/ 0 w 5335488"/>
              <a:gd name="connsiteY7" fmla="*/ 117632 h 9410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35488" h="941056">
                <a:moveTo>
                  <a:pt x="0" y="117632"/>
                </a:moveTo>
                <a:lnTo>
                  <a:pt x="4864960" y="117632"/>
                </a:lnTo>
                <a:lnTo>
                  <a:pt x="4864960" y="0"/>
                </a:lnTo>
                <a:lnTo>
                  <a:pt x="5335488" y="470528"/>
                </a:lnTo>
                <a:lnTo>
                  <a:pt x="4864960" y="941056"/>
                </a:lnTo>
                <a:lnTo>
                  <a:pt x="4864960" y="823424"/>
                </a:lnTo>
                <a:lnTo>
                  <a:pt x="0" y="823424"/>
                </a:lnTo>
                <a:lnTo>
                  <a:pt x="0" y="117632"/>
                </a:lnTo>
                <a:close/>
              </a:path>
            </a:pathLst>
          </a:custGeom>
          <a:solidFill>
            <a:srgbClr val="CCFF99">
              <a:alpha val="90000"/>
            </a:srgbClr>
          </a:solidFill>
        </p:spPr>
        <p:style>
          <a:lnRef idx="2">
            <a:schemeClr val="accent2">
              <a:tint val="40000"/>
              <a:alpha val="90000"/>
              <a:hueOff val="-12903"/>
              <a:satOff val="-8847"/>
              <a:lumOff val="3415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40000"/>
              <a:alpha val="90000"/>
              <a:hueOff val="-12903"/>
              <a:satOff val="-8847"/>
              <a:lumOff val="3415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5240" tIns="132872" rIns="368136" bIns="132872" spcCol="1270" anchor="ctr"/>
          <a:lstStyle/>
          <a:p>
            <a:endParaRPr lang="zh-TW" altLang="en-US" sz="2800" dirty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800" b="1" dirty="0">
                <a:latin typeface="微軟正黑體" pitchFamily="34" charset="-120"/>
                <a:ea typeface="微軟正黑體" pitchFamily="34" charset="-120"/>
              </a:rPr>
              <a:t>搭配</a:t>
            </a:r>
            <a:r>
              <a:rPr lang="zh-TW" altLang="en-US" sz="28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輸出資訊逐次協助學生志願序</a:t>
            </a:r>
            <a:r>
              <a:rPr lang="zh-TW" altLang="en-US" sz="28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選填</a:t>
            </a:r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進行相關輔導 措施。</a:t>
            </a:r>
            <a:endParaRPr lang="zh-TW" altLang="en-US" sz="2800" dirty="0">
              <a:latin typeface="微軟正黑體" pitchFamily="34" charset="-120"/>
              <a:ea typeface="微軟正黑體" pitchFamily="34" charset="-120"/>
            </a:endParaRPr>
          </a:p>
          <a:p>
            <a:pPr marL="0" lvl="1" defTabSz="1066800">
              <a:lnSpc>
                <a:spcPct val="90000"/>
              </a:lnSpc>
              <a:spcAft>
                <a:spcPct val="15000"/>
              </a:spcAft>
              <a:defRPr/>
            </a:pPr>
            <a:endParaRPr lang="zh-TW" altLang="en-US" sz="28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21" name="群組 20"/>
          <p:cNvGrpSpPr/>
          <p:nvPr/>
        </p:nvGrpSpPr>
        <p:grpSpPr>
          <a:xfrm>
            <a:off x="2411760" y="44624"/>
            <a:ext cx="2480725" cy="361199"/>
            <a:chOff x="2411760" y="44624"/>
            <a:chExt cx="2480725" cy="361199"/>
          </a:xfrm>
        </p:grpSpPr>
        <p:sp>
          <p:nvSpPr>
            <p:cNvPr id="22" name="橢圓 21"/>
            <p:cNvSpPr/>
            <p:nvPr/>
          </p:nvSpPr>
          <p:spPr>
            <a:xfrm>
              <a:off x="3707904" y="44624"/>
              <a:ext cx="360040" cy="36004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A50021"/>
              </a:solidFill>
            </a:ln>
            <a:effectLst>
              <a:glow rad="63500">
                <a:schemeClr val="bg1">
                  <a:alpha val="55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 smtClean="0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4</a:t>
              </a:r>
              <a:endParaRPr lang="zh-TW" altLang="en-US" sz="24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3" name="橢圓 22"/>
            <p:cNvSpPr/>
            <p:nvPr/>
          </p:nvSpPr>
          <p:spPr>
            <a:xfrm>
              <a:off x="2835897" y="44624"/>
              <a:ext cx="360040" cy="360040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 w="9525">
              <a:solidFill>
                <a:srgbClr val="A500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</a:t>
              </a:r>
              <a:endParaRPr lang="zh-TW" alt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4" name="橢圓 23"/>
            <p:cNvSpPr/>
            <p:nvPr/>
          </p:nvSpPr>
          <p:spPr>
            <a:xfrm>
              <a:off x="4139952" y="44624"/>
              <a:ext cx="360040" cy="360040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 w="9525">
              <a:solidFill>
                <a:srgbClr val="A500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5</a:t>
              </a:r>
              <a:endParaRPr lang="zh-TW" alt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5" name="橢圓 24"/>
            <p:cNvSpPr/>
            <p:nvPr/>
          </p:nvSpPr>
          <p:spPr>
            <a:xfrm>
              <a:off x="2411760" y="45783"/>
              <a:ext cx="360040" cy="360040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 w="9525">
              <a:solidFill>
                <a:srgbClr val="A500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</a:t>
              </a:r>
              <a:endParaRPr lang="zh-TW" alt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6" name="橢圓 25"/>
            <p:cNvSpPr/>
            <p:nvPr/>
          </p:nvSpPr>
          <p:spPr>
            <a:xfrm>
              <a:off x="3275856" y="44624"/>
              <a:ext cx="360040" cy="360040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 w="9525">
              <a:solidFill>
                <a:srgbClr val="A500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</a:t>
              </a:r>
              <a:endParaRPr lang="zh-TW" alt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7" name="橢圓 26"/>
            <p:cNvSpPr/>
            <p:nvPr/>
          </p:nvSpPr>
          <p:spPr>
            <a:xfrm>
              <a:off x="4532445" y="44624"/>
              <a:ext cx="360040" cy="360040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 w="9525">
              <a:solidFill>
                <a:srgbClr val="A500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6</a:t>
              </a:r>
              <a:endParaRPr lang="zh-TW" alt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29" name="矩形 6"/>
          <p:cNvSpPr>
            <a:spLocks noChangeArrowheads="1"/>
          </p:cNvSpPr>
          <p:nvPr/>
        </p:nvSpPr>
        <p:spPr bwMode="auto">
          <a:xfrm>
            <a:off x="0" y="692696"/>
            <a:ext cx="9144000" cy="648171"/>
          </a:xfrm>
          <a:prstGeom prst="rect">
            <a:avLst/>
          </a:prstGeom>
          <a:solidFill>
            <a:srgbClr val="800080"/>
          </a:solidFill>
          <a:ln w="25400" algn="ctr">
            <a:noFill/>
            <a:round/>
            <a:headEnd/>
            <a:tailEnd/>
          </a:ln>
        </p:spPr>
        <p:txBody>
          <a:bodyPr anchor="ctr"/>
          <a:lstStyle/>
          <a:p>
            <a:pPr marL="165100" indent="-165100" algn="just"/>
            <a:r>
              <a:rPr lang="zh-TW" altLang="en-US" sz="28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系統規劃目的與功能</a:t>
            </a:r>
            <a:endParaRPr lang="zh-TW" altLang="zh-TW" sz="28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4909968" y="44624"/>
            <a:ext cx="38384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itchFamily="34" charset="-120"/>
                <a:ea typeface="Adobe 繁黑體 Std B" pitchFamily="34" charset="-120"/>
              </a:rPr>
              <a:t>學生志願選填試探與輔導作業</a:t>
            </a:r>
            <a:endParaRPr lang="zh-TW" alt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宋体 Std L" pitchFamily="18" charset="-128"/>
              <a:ea typeface="Adobe 宋体 Std L" pitchFamily="18" charset="-128"/>
            </a:endParaRPr>
          </a:p>
        </p:txBody>
      </p:sp>
      <p:sp>
        <p:nvSpPr>
          <p:cNvPr id="28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pPr>
              <a:defRPr/>
            </a:pPr>
            <a:fld id="{03FD5384-ADE2-4419-8CED-3AA429929FD9}" type="slidenum">
              <a:rPr lang="zh-TW" altLang="en-US" smtClean="0"/>
              <a:pPr>
                <a:defRPr/>
              </a:pPr>
              <a:t>29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39287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17463" y="5756275"/>
            <a:ext cx="9144000" cy="896938"/>
          </a:xfrm>
          <a:prstGeom prst="rect">
            <a:avLst/>
          </a:prstGeom>
          <a:solidFill>
            <a:srgbClr val="000066">
              <a:alpha val="6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cxnSp>
        <p:nvCxnSpPr>
          <p:cNvPr id="11" name="直線接點 10"/>
          <p:cNvCxnSpPr/>
          <p:nvPr/>
        </p:nvCxnSpPr>
        <p:spPr>
          <a:xfrm>
            <a:off x="17463" y="6508750"/>
            <a:ext cx="9144000" cy="0"/>
          </a:xfrm>
          <a:prstGeom prst="line">
            <a:avLst/>
          </a:prstGeom>
          <a:ln w="285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接點 11"/>
          <p:cNvCxnSpPr/>
          <p:nvPr/>
        </p:nvCxnSpPr>
        <p:spPr>
          <a:xfrm>
            <a:off x="17463" y="5876925"/>
            <a:ext cx="9144000" cy="0"/>
          </a:xfrm>
          <a:prstGeom prst="line">
            <a:avLst/>
          </a:prstGeom>
          <a:ln w="285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0095" name="Picture 15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 rot="350115">
            <a:off x="7564963" y="4238400"/>
            <a:ext cx="1106240" cy="1479037"/>
          </a:xfrm>
          <a:prstGeom prst="rect">
            <a:avLst/>
          </a:prstGeom>
          <a:noFill/>
          <a:effectLst>
            <a:outerShdw blurRad="152400" dist="165100" dir="2700000" algn="tl" rotWithShape="0">
              <a:prstClr val="black">
                <a:alpha val="62000"/>
              </a:prstClr>
            </a:outerShdw>
          </a:effectLst>
        </p:spPr>
      </p:pic>
      <p:sp>
        <p:nvSpPr>
          <p:cNvPr id="22533" name="Text Box 11"/>
          <p:cNvSpPr txBox="1">
            <a:spLocks noChangeArrowheads="1"/>
          </p:cNvSpPr>
          <p:nvPr/>
        </p:nvSpPr>
        <p:spPr bwMode="auto">
          <a:xfrm>
            <a:off x="539553" y="1772817"/>
            <a:ext cx="6768752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buClr>
                <a:srgbClr val="3366FF"/>
              </a:buClr>
            </a:pPr>
            <a:r>
              <a:rPr lang="zh-TW" altLang="en-US" sz="2800" dirty="0">
                <a:solidFill>
                  <a:srgbClr val="0033CC"/>
                </a:solidFill>
                <a:latin typeface="微軟正黑體" pitchFamily="34" charset="-120"/>
                <a:ea typeface="微軟正黑體" pitchFamily="34" charset="-120"/>
              </a:rPr>
              <a:t>                    </a:t>
            </a:r>
            <a:endParaRPr lang="en-US" altLang="zh-TW" sz="2800" dirty="0">
              <a:solidFill>
                <a:srgbClr val="0033CC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buClr>
                <a:srgbClr val="3366FF"/>
              </a:buClr>
            </a:pPr>
            <a:r>
              <a:rPr lang="zh-TW" altLang="en-US" sz="2800" dirty="0" smtClean="0">
                <a:solidFill>
                  <a:schemeClr val="hlink"/>
                </a:solidFill>
                <a:latin typeface="微軟正黑體" pitchFamily="34" charset="-120"/>
                <a:ea typeface="微軟正黑體" pitchFamily="34" charset="-120"/>
              </a:rPr>
              <a:t>日本</a:t>
            </a:r>
            <a:r>
              <a:rPr lang="zh-TW" altLang="en-US" sz="2800" dirty="0">
                <a:solidFill>
                  <a:schemeClr val="hlink"/>
                </a:solidFill>
                <a:latin typeface="微軟正黑體" pitchFamily="34" charset="-120"/>
                <a:ea typeface="微軟正黑體" pitchFamily="34" charset="-120"/>
              </a:rPr>
              <a:t>作家村上龍的最新著作「</a:t>
            </a:r>
            <a:r>
              <a:rPr lang="zh-TW" altLang="en-US" sz="280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新</a:t>
            </a:r>
            <a:r>
              <a:rPr lang="zh-TW" altLang="en-US" sz="28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工作大</a:t>
            </a:r>
            <a:r>
              <a:rPr lang="zh-TW" altLang="en-US" sz="280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未來</a:t>
            </a:r>
            <a:r>
              <a:rPr lang="zh-TW" altLang="en-US" sz="2800" dirty="0">
                <a:solidFill>
                  <a:schemeClr val="hlink"/>
                </a:solidFill>
                <a:latin typeface="微軟正黑體" pitchFamily="34" charset="-120"/>
                <a:ea typeface="微軟正黑體" pitchFamily="34" charset="-120"/>
              </a:rPr>
              <a:t>」，是一本介紹了</a:t>
            </a:r>
            <a:r>
              <a:rPr lang="en-US" altLang="zh-TW" sz="2800" dirty="0">
                <a:solidFill>
                  <a:schemeClr val="hlink"/>
                </a:solidFill>
                <a:latin typeface="微軟正黑體" pitchFamily="34" charset="-120"/>
                <a:ea typeface="微軟正黑體" pitchFamily="34" charset="-120"/>
              </a:rPr>
              <a:t>514</a:t>
            </a:r>
            <a:r>
              <a:rPr lang="zh-TW" altLang="en-US" sz="2800" dirty="0">
                <a:solidFill>
                  <a:schemeClr val="hlink"/>
                </a:solidFill>
                <a:latin typeface="微軟正黑體" pitchFamily="34" charset="-120"/>
                <a:ea typeface="微軟正黑體" pitchFamily="34" charset="-120"/>
              </a:rPr>
              <a:t>種職業</a:t>
            </a:r>
            <a:r>
              <a:rPr lang="zh-TW" altLang="en-US" sz="2800" dirty="0" smtClean="0">
                <a:solidFill>
                  <a:schemeClr val="hlink"/>
                </a:solidFill>
                <a:latin typeface="微軟正黑體" pitchFamily="34" charset="-120"/>
                <a:ea typeface="微軟正黑體" pitchFamily="34" charset="-120"/>
              </a:rPr>
              <a:t>的大</a:t>
            </a:r>
            <a:r>
              <a:rPr lang="zh-TW" altLang="en-US" sz="2800" dirty="0">
                <a:solidFill>
                  <a:schemeClr val="hlink"/>
                </a:solidFill>
                <a:latin typeface="微軟正黑體" pitchFamily="34" charset="-120"/>
                <a:ea typeface="微軟正黑體" pitchFamily="34" charset="-120"/>
              </a:rPr>
              <a:t>百科教育類書籍。</a:t>
            </a:r>
            <a:endParaRPr lang="en-US" altLang="zh-TW" sz="2800" dirty="0">
              <a:solidFill>
                <a:schemeClr val="hlink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just">
              <a:buClr>
                <a:srgbClr val="3366FF"/>
              </a:buClr>
            </a:pPr>
            <a:r>
              <a:rPr lang="en-US" altLang="zh-TW" sz="2800" dirty="0">
                <a:solidFill>
                  <a:srgbClr val="0033CC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</a:p>
          <a:p>
            <a:r>
              <a:rPr lang="en-US" altLang="zh-TW" sz="2800" dirty="0" smtClean="0">
                <a:solidFill>
                  <a:schemeClr val="hlink"/>
                </a:solidFill>
                <a:latin typeface="微軟正黑體" pitchFamily="34" charset="-120"/>
                <a:ea typeface="微軟正黑體" pitchFamily="34" charset="-120"/>
              </a:rPr>
              <a:t>13</a:t>
            </a:r>
            <a:r>
              <a:rPr lang="zh-TW" altLang="en-US" sz="2800" dirty="0">
                <a:solidFill>
                  <a:schemeClr val="hlink"/>
                </a:solidFill>
                <a:latin typeface="微軟正黑體" pitchFamily="34" charset="-120"/>
                <a:ea typeface="微軟正黑體" pitchFamily="34" charset="-120"/>
              </a:rPr>
              <a:t>歲的學生，知道自己喜歡哪一堂課</a:t>
            </a:r>
            <a:r>
              <a:rPr lang="zh-TW" altLang="en-US" sz="2800" dirty="0" smtClean="0">
                <a:solidFill>
                  <a:schemeClr val="hlink"/>
                </a:solidFill>
                <a:latin typeface="微軟正黑體" pitchFamily="34" charset="-120"/>
                <a:ea typeface="微軟正黑體" pitchFamily="34" charset="-120"/>
              </a:rPr>
              <a:t>，想</a:t>
            </a:r>
            <a:r>
              <a:rPr lang="zh-TW" altLang="en-US" sz="2800" dirty="0">
                <a:solidFill>
                  <a:schemeClr val="hlink"/>
                </a:solidFill>
                <a:latin typeface="微軟正黑體" pitchFamily="34" charset="-120"/>
                <a:ea typeface="微軟正黑體" pitchFamily="34" charset="-120"/>
              </a:rPr>
              <a:t>在未來找到定位，就要認識自己，</a:t>
            </a:r>
            <a:r>
              <a:rPr lang="zh-TW" altLang="en-US" sz="2800" dirty="0" smtClean="0">
                <a:solidFill>
                  <a:schemeClr val="hlink"/>
                </a:solidFill>
                <a:latin typeface="微軟正黑體" pitchFamily="34" charset="-120"/>
                <a:ea typeface="微軟正黑體" pitchFamily="34" charset="-120"/>
              </a:rPr>
              <a:t>做好</a:t>
            </a:r>
            <a:r>
              <a:rPr lang="zh-TW" altLang="en-US" sz="2800" dirty="0">
                <a:solidFill>
                  <a:schemeClr val="hlink"/>
                </a:solidFill>
                <a:latin typeface="微軟正黑體" pitchFamily="34" charset="-120"/>
                <a:ea typeface="微軟正黑體" pitchFamily="34" charset="-120"/>
              </a:rPr>
              <a:t>準備</a:t>
            </a:r>
            <a:r>
              <a:rPr lang="zh-TW" altLang="en-US" sz="2800" dirty="0" smtClean="0">
                <a:solidFill>
                  <a:schemeClr val="hlink"/>
                </a:solidFill>
                <a:latin typeface="微軟正黑體" pitchFamily="34" charset="-120"/>
                <a:ea typeface="微軟正黑體" pitchFamily="34" charset="-120"/>
              </a:rPr>
              <a:t>。</a:t>
            </a:r>
            <a:endParaRPr lang="zh-TW" altLang="en-US" sz="2800" dirty="0">
              <a:solidFill>
                <a:schemeClr val="hlink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2534" name="文字方塊 3"/>
          <p:cNvSpPr txBox="1">
            <a:spLocks noChangeArrowheads="1"/>
          </p:cNvSpPr>
          <p:nvPr/>
        </p:nvSpPr>
        <p:spPr bwMode="auto">
          <a:xfrm>
            <a:off x="44450" y="6021388"/>
            <a:ext cx="35194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 sz="200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學生志願選填試探與輔導系統</a:t>
            </a:r>
          </a:p>
        </p:txBody>
      </p:sp>
      <p:grpSp>
        <p:nvGrpSpPr>
          <p:cNvPr id="22535" name="群組 8"/>
          <p:cNvGrpSpPr>
            <a:grpSpLocks/>
          </p:cNvGrpSpPr>
          <p:nvPr/>
        </p:nvGrpSpPr>
        <p:grpSpPr bwMode="auto">
          <a:xfrm>
            <a:off x="3195638" y="44450"/>
            <a:ext cx="2057400" cy="360363"/>
            <a:chOff x="2835897" y="44624"/>
            <a:chExt cx="2056588" cy="360040"/>
          </a:xfrm>
        </p:grpSpPr>
        <p:sp>
          <p:nvSpPr>
            <p:cNvPr id="13" name="橢圓 12"/>
            <p:cNvSpPr/>
            <p:nvPr/>
          </p:nvSpPr>
          <p:spPr>
            <a:xfrm>
              <a:off x="2835897" y="44624"/>
              <a:ext cx="360220" cy="360040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 w="9525">
              <a:solidFill>
                <a:srgbClr val="A500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sz="2400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</a:t>
              </a:r>
              <a:endParaRPr lang="zh-TW" alt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4" name="橢圓 13"/>
            <p:cNvSpPr/>
            <p:nvPr/>
          </p:nvSpPr>
          <p:spPr>
            <a:xfrm>
              <a:off x="3259592" y="44624"/>
              <a:ext cx="360221" cy="360040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 w="9525">
              <a:solidFill>
                <a:srgbClr val="A500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sz="2400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</a:t>
              </a:r>
              <a:endParaRPr lang="zh-TW" alt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5" name="橢圓 14"/>
            <p:cNvSpPr/>
            <p:nvPr/>
          </p:nvSpPr>
          <p:spPr>
            <a:xfrm>
              <a:off x="3684874" y="44624"/>
              <a:ext cx="358633" cy="360040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 w="9525">
              <a:solidFill>
                <a:srgbClr val="A500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sz="2400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4</a:t>
              </a:r>
              <a:endParaRPr lang="zh-TW" alt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6" name="橢圓 15"/>
            <p:cNvSpPr/>
            <p:nvPr/>
          </p:nvSpPr>
          <p:spPr>
            <a:xfrm>
              <a:off x="4108570" y="44624"/>
              <a:ext cx="360220" cy="360040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 w="9525">
              <a:solidFill>
                <a:srgbClr val="A500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sz="2400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5</a:t>
              </a:r>
              <a:endParaRPr lang="zh-TW" alt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7" name="橢圓 16"/>
            <p:cNvSpPr/>
            <p:nvPr/>
          </p:nvSpPr>
          <p:spPr>
            <a:xfrm>
              <a:off x="4532264" y="44624"/>
              <a:ext cx="360221" cy="360040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 w="9525">
              <a:solidFill>
                <a:srgbClr val="A500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sz="2400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6</a:t>
              </a:r>
              <a:endParaRPr lang="zh-TW" alt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8" name="矩形 17"/>
          <p:cNvSpPr/>
          <p:nvPr/>
        </p:nvSpPr>
        <p:spPr>
          <a:xfrm>
            <a:off x="5270500" y="44450"/>
            <a:ext cx="3463925" cy="4318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前言</a:t>
            </a:r>
            <a:r>
              <a:rPr lang="en-US" altLang="zh-TW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從</a:t>
            </a:r>
            <a:r>
              <a:rPr lang="en-US" altLang="zh-TW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13</a:t>
            </a:r>
            <a:r>
              <a:rPr lang="zh-TW" alt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歲開始迎接世界</a:t>
            </a:r>
          </a:p>
        </p:txBody>
      </p:sp>
      <p:sp>
        <p:nvSpPr>
          <p:cNvPr id="20" name="橢圓 19"/>
          <p:cNvSpPr/>
          <p:nvPr/>
        </p:nvSpPr>
        <p:spPr>
          <a:xfrm>
            <a:off x="2339752" y="44624"/>
            <a:ext cx="360040" cy="360040"/>
          </a:xfrm>
          <a:prstGeom prst="ellipse">
            <a:avLst/>
          </a:prstGeom>
          <a:solidFill>
            <a:schemeClr val="bg1"/>
          </a:solidFill>
          <a:ln w="9525">
            <a:solidFill>
              <a:srgbClr val="A50021"/>
            </a:solidFill>
          </a:ln>
          <a:effectLst>
            <a:glow rad="63500">
              <a:schemeClr val="bg1">
                <a:alpha val="55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24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</a:t>
            </a:r>
            <a:endParaRPr lang="zh-TW" altLang="en-US" sz="2400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" name="橢圓 20"/>
          <p:cNvSpPr/>
          <p:nvPr/>
        </p:nvSpPr>
        <p:spPr>
          <a:xfrm>
            <a:off x="2771775" y="44450"/>
            <a:ext cx="360363" cy="360363"/>
          </a:xfrm>
          <a:prstGeom prst="ellipse">
            <a:avLst/>
          </a:prstGeom>
          <a:solidFill>
            <a:schemeClr val="accent2">
              <a:lumMod val="50000"/>
            </a:schemeClr>
          </a:solidFill>
          <a:ln w="9525"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endParaRPr lang="zh-TW" altLang="en-US" sz="2400" dirty="0">
              <a:solidFill>
                <a:schemeClr val="accent2">
                  <a:lumMod val="60000"/>
                  <a:lumOff val="4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2541" name="圖片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692150"/>
            <a:ext cx="5757862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2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16000" y="769938"/>
            <a:ext cx="396875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15" descr="COVER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350115">
            <a:off x="7647557" y="1820624"/>
            <a:ext cx="1015068" cy="1464147"/>
          </a:xfrm>
          <a:prstGeom prst="rect">
            <a:avLst/>
          </a:prstGeom>
          <a:noFill/>
          <a:effectLst>
            <a:outerShdw blurRad="152400" dist="165100" dir="2700000" algn="tl" rotWithShape="0">
              <a:prstClr val="black">
                <a:alpha val="62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6000">
        <p14:prism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圓角矩形 20"/>
          <p:cNvSpPr/>
          <p:nvPr/>
        </p:nvSpPr>
        <p:spPr>
          <a:xfrm flipV="1">
            <a:off x="179512" y="1700808"/>
            <a:ext cx="8784976" cy="4680520"/>
          </a:xfrm>
          <a:prstGeom prst="roundRect">
            <a:avLst>
              <a:gd name="adj" fmla="val 2191"/>
            </a:avLst>
          </a:prstGeom>
          <a:gradFill>
            <a:gsLst>
              <a:gs pos="0">
                <a:srgbClr val="1A0001"/>
              </a:gs>
              <a:gs pos="50000">
                <a:srgbClr val="992151"/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graphicFrame>
        <p:nvGraphicFramePr>
          <p:cNvPr id="5" name="資料庫圖表 4"/>
          <p:cNvGraphicFramePr/>
          <p:nvPr/>
        </p:nvGraphicFramePr>
        <p:xfrm>
          <a:off x="25669" y="1282452"/>
          <a:ext cx="8964488" cy="5517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向右箭號 6"/>
          <p:cNvSpPr/>
          <p:nvPr/>
        </p:nvSpPr>
        <p:spPr>
          <a:xfrm>
            <a:off x="1162050" y="5300663"/>
            <a:ext cx="1033463" cy="936625"/>
          </a:xfrm>
          <a:prstGeom prst="striped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8" name="向右箭號 7"/>
          <p:cNvSpPr/>
          <p:nvPr/>
        </p:nvSpPr>
        <p:spPr>
          <a:xfrm flipH="1">
            <a:off x="7067550" y="5300663"/>
            <a:ext cx="1033463" cy="936625"/>
          </a:xfrm>
          <a:prstGeom prst="striped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73735" name="矩形 6"/>
          <p:cNvSpPr>
            <a:spLocks noChangeArrowheads="1"/>
          </p:cNvSpPr>
          <p:nvPr/>
        </p:nvSpPr>
        <p:spPr bwMode="auto">
          <a:xfrm>
            <a:off x="0" y="692150"/>
            <a:ext cx="9144000" cy="649288"/>
          </a:xfrm>
          <a:prstGeom prst="rect">
            <a:avLst/>
          </a:prstGeom>
          <a:solidFill>
            <a:srgbClr val="800080"/>
          </a:solidFill>
          <a:ln w="25400" algn="ctr">
            <a:noFill/>
            <a:round/>
            <a:headEnd/>
            <a:tailEnd/>
          </a:ln>
        </p:spPr>
        <p:txBody>
          <a:bodyPr anchor="ctr"/>
          <a:lstStyle/>
          <a:p>
            <a:pPr marL="165100" indent="-165100" algn="just"/>
            <a:r>
              <a:rPr lang="zh-TW" altLang="en-US" sz="2800" b="1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   運用資訊協助學生完成進路抉擇</a:t>
            </a:r>
            <a:endParaRPr lang="zh-TW" altLang="zh-TW" sz="2800" b="1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73736" name="群組 28"/>
          <p:cNvGrpSpPr>
            <a:grpSpLocks/>
          </p:cNvGrpSpPr>
          <p:nvPr/>
        </p:nvGrpSpPr>
        <p:grpSpPr bwMode="auto">
          <a:xfrm>
            <a:off x="2411413" y="44450"/>
            <a:ext cx="2481262" cy="361950"/>
            <a:chOff x="2411760" y="44624"/>
            <a:chExt cx="2480725" cy="361199"/>
          </a:xfrm>
        </p:grpSpPr>
        <p:sp>
          <p:nvSpPr>
            <p:cNvPr id="30" name="橢圓 29"/>
            <p:cNvSpPr/>
            <p:nvPr/>
          </p:nvSpPr>
          <p:spPr>
            <a:xfrm>
              <a:off x="3707904" y="44624"/>
              <a:ext cx="360040" cy="36004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A50021"/>
              </a:solidFill>
            </a:ln>
            <a:effectLst>
              <a:glow rad="63500">
                <a:schemeClr val="bg1">
                  <a:alpha val="55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sz="2400" dirty="0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4</a:t>
              </a:r>
              <a:endParaRPr lang="zh-TW" altLang="en-US" sz="24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1" name="橢圓 30"/>
            <p:cNvSpPr/>
            <p:nvPr/>
          </p:nvSpPr>
          <p:spPr>
            <a:xfrm>
              <a:off x="2835530" y="44624"/>
              <a:ext cx="360285" cy="359615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 w="9525">
              <a:solidFill>
                <a:srgbClr val="A500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sz="2400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</a:t>
              </a:r>
              <a:endParaRPr lang="zh-TW" alt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2" name="橢圓 31"/>
            <p:cNvSpPr/>
            <p:nvPr/>
          </p:nvSpPr>
          <p:spPr>
            <a:xfrm>
              <a:off x="4140173" y="44624"/>
              <a:ext cx="360285" cy="359615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 w="9525">
              <a:solidFill>
                <a:srgbClr val="A500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sz="2400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5</a:t>
              </a:r>
              <a:endParaRPr lang="zh-TW" alt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3" name="橢圓 32"/>
            <p:cNvSpPr/>
            <p:nvPr/>
          </p:nvSpPr>
          <p:spPr>
            <a:xfrm>
              <a:off x="2411760" y="46209"/>
              <a:ext cx="360284" cy="359614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 w="9525">
              <a:solidFill>
                <a:srgbClr val="A500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sz="2400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</a:t>
              </a:r>
              <a:endParaRPr lang="zh-TW" alt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4" name="橢圓 33"/>
            <p:cNvSpPr/>
            <p:nvPr/>
          </p:nvSpPr>
          <p:spPr>
            <a:xfrm>
              <a:off x="3275173" y="44624"/>
              <a:ext cx="360284" cy="359615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 w="9525">
              <a:solidFill>
                <a:srgbClr val="A500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sz="2400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</a:t>
              </a:r>
              <a:endParaRPr lang="zh-TW" alt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5" name="橢圓 34"/>
            <p:cNvSpPr/>
            <p:nvPr/>
          </p:nvSpPr>
          <p:spPr>
            <a:xfrm>
              <a:off x="4532201" y="44624"/>
              <a:ext cx="360284" cy="359615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 w="9525">
              <a:solidFill>
                <a:srgbClr val="A500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sz="2400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6</a:t>
              </a:r>
              <a:endParaRPr lang="zh-TW" alt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5" name="矩形 14"/>
          <p:cNvSpPr/>
          <p:nvPr/>
        </p:nvSpPr>
        <p:spPr>
          <a:xfrm>
            <a:off x="4910138" y="44450"/>
            <a:ext cx="3838575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itchFamily="34" charset="-120"/>
                <a:ea typeface="Adobe 繁黑體 Std B" pitchFamily="34" charset="-120"/>
              </a:rPr>
              <a:t>學生志願選填試探與輔導</a:t>
            </a:r>
            <a:r>
              <a:rPr lang="zh-TW" alt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itchFamily="34" charset="-120"/>
                <a:ea typeface="Adobe 繁黑體 Std B" pitchFamily="34" charset="-120"/>
              </a:rPr>
              <a:t>作業</a:t>
            </a:r>
            <a:endParaRPr lang="zh-TW" alt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宋体 Std L" pitchFamily="18" charset="-128"/>
              <a:ea typeface="Adobe 宋体 Std L" pitchFamily="18" charset="-12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6000">
        <p14:prism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圓角矩形 16"/>
          <p:cNvSpPr/>
          <p:nvPr/>
        </p:nvSpPr>
        <p:spPr>
          <a:xfrm flipV="1">
            <a:off x="179512" y="1700808"/>
            <a:ext cx="8784976" cy="4680520"/>
          </a:xfrm>
          <a:prstGeom prst="roundRect">
            <a:avLst>
              <a:gd name="adj" fmla="val 2191"/>
            </a:avLst>
          </a:prstGeom>
          <a:gradFill>
            <a:gsLst>
              <a:gs pos="0">
                <a:srgbClr val="1A0001"/>
              </a:gs>
              <a:gs pos="50000">
                <a:srgbClr val="992151"/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矩形 6"/>
          <p:cNvSpPr>
            <a:spLocks noChangeArrowheads="1"/>
          </p:cNvSpPr>
          <p:nvPr/>
        </p:nvSpPr>
        <p:spPr bwMode="auto">
          <a:xfrm>
            <a:off x="0" y="692696"/>
            <a:ext cx="9144000" cy="648171"/>
          </a:xfrm>
          <a:prstGeom prst="rect">
            <a:avLst/>
          </a:prstGeom>
          <a:solidFill>
            <a:srgbClr val="800080"/>
          </a:solidFill>
          <a:ln w="25400" algn="ctr">
            <a:noFill/>
            <a:round/>
            <a:headEnd/>
            <a:tailEnd/>
          </a:ln>
        </p:spPr>
        <p:txBody>
          <a:bodyPr anchor="ctr"/>
          <a:lstStyle/>
          <a:p>
            <a:pPr marL="165100" indent="-165100" algn="just"/>
            <a:r>
              <a:rPr lang="zh-TW" altLang="en-US" sz="28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   志願選填試探</a:t>
            </a:r>
            <a:r>
              <a:rPr lang="en-US" altLang="zh-TW" sz="28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5A</a:t>
            </a:r>
            <a:r>
              <a:rPr lang="zh-TW" altLang="en-US" sz="28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級關懷與支持</a:t>
            </a:r>
            <a:endParaRPr lang="zh-TW" altLang="zh-TW" sz="28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18" name="群組 17"/>
          <p:cNvGrpSpPr/>
          <p:nvPr/>
        </p:nvGrpSpPr>
        <p:grpSpPr>
          <a:xfrm>
            <a:off x="2411760" y="44624"/>
            <a:ext cx="2480725" cy="361199"/>
            <a:chOff x="2411760" y="44624"/>
            <a:chExt cx="2480725" cy="361199"/>
          </a:xfrm>
        </p:grpSpPr>
        <p:sp>
          <p:nvSpPr>
            <p:cNvPr id="19" name="橢圓 18"/>
            <p:cNvSpPr/>
            <p:nvPr/>
          </p:nvSpPr>
          <p:spPr>
            <a:xfrm>
              <a:off x="3707904" y="44624"/>
              <a:ext cx="360040" cy="36004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A50021"/>
              </a:solidFill>
            </a:ln>
            <a:effectLst>
              <a:glow rad="63500">
                <a:schemeClr val="bg1">
                  <a:alpha val="55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 smtClean="0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4</a:t>
              </a:r>
              <a:endParaRPr lang="zh-TW" altLang="en-US" sz="24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0" name="橢圓 19"/>
            <p:cNvSpPr/>
            <p:nvPr/>
          </p:nvSpPr>
          <p:spPr>
            <a:xfrm>
              <a:off x="2835897" y="44624"/>
              <a:ext cx="360040" cy="360040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 w="9525">
              <a:solidFill>
                <a:srgbClr val="A500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</a:t>
              </a:r>
              <a:endParaRPr lang="zh-TW" alt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1" name="橢圓 20"/>
            <p:cNvSpPr/>
            <p:nvPr/>
          </p:nvSpPr>
          <p:spPr>
            <a:xfrm>
              <a:off x="4139952" y="44624"/>
              <a:ext cx="360040" cy="360040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 w="9525">
              <a:solidFill>
                <a:srgbClr val="A500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5</a:t>
              </a:r>
              <a:endParaRPr lang="zh-TW" alt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2" name="橢圓 21"/>
            <p:cNvSpPr/>
            <p:nvPr/>
          </p:nvSpPr>
          <p:spPr>
            <a:xfrm>
              <a:off x="2411760" y="45783"/>
              <a:ext cx="360040" cy="360040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 w="9525">
              <a:solidFill>
                <a:srgbClr val="A500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</a:t>
              </a:r>
              <a:endParaRPr lang="zh-TW" alt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3" name="橢圓 22"/>
            <p:cNvSpPr/>
            <p:nvPr/>
          </p:nvSpPr>
          <p:spPr>
            <a:xfrm>
              <a:off x="3275856" y="44624"/>
              <a:ext cx="360040" cy="360040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 w="9525">
              <a:solidFill>
                <a:srgbClr val="A500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</a:t>
              </a:r>
              <a:endParaRPr lang="zh-TW" alt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4" name="橢圓 23"/>
            <p:cNvSpPr/>
            <p:nvPr/>
          </p:nvSpPr>
          <p:spPr>
            <a:xfrm>
              <a:off x="4532445" y="44624"/>
              <a:ext cx="360040" cy="360040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 w="9525">
              <a:solidFill>
                <a:srgbClr val="A500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6</a:t>
              </a:r>
              <a:endParaRPr lang="zh-TW" alt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aphicFrame>
        <p:nvGraphicFramePr>
          <p:cNvPr id="13" name="資料庫圖表 12"/>
          <p:cNvGraphicFramePr/>
          <p:nvPr>
            <p:extLst>
              <p:ext uri="{D42A27DB-BD31-4B8C-83A1-F6EECF244321}">
                <p14:modId xmlns:p14="http://schemas.microsoft.com/office/powerpoint/2010/main" val="4259721552"/>
              </p:ext>
            </p:extLst>
          </p:nvPr>
        </p:nvGraphicFramePr>
        <p:xfrm>
          <a:off x="590792" y="1448780"/>
          <a:ext cx="7962415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矩形 13"/>
          <p:cNvSpPr/>
          <p:nvPr/>
        </p:nvSpPr>
        <p:spPr>
          <a:xfrm>
            <a:off x="4909968" y="44624"/>
            <a:ext cx="38384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itchFamily="34" charset="-120"/>
                <a:ea typeface="Adobe 繁黑體 Std B" pitchFamily="34" charset="-120"/>
              </a:rPr>
              <a:t>學生志願選填試探與輔導作業</a:t>
            </a:r>
            <a:endParaRPr lang="zh-TW" alt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宋体 Std L" pitchFamily="18" charset="-128"/>
              <a:ea typeface="Adobe 宋体 Std L" pitchFamily="18" charset="-128"/>
            </a:endParaRPr>
          </a:p>
        </p:txBody>
      </p:sp>
      <p:sp>
        <p:nvSpPr>
          <p:cNvPr id="15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pPr>
              <a:defRPr/>
            </a:pPr>
            <a:fld id="{03FD5384-ADE2-4419-8CED-3AA429929FD9}" type="slidenum">
              <a:rPr lang="zh-TW" altLang="en-US" smtClean="0"/>
              <a:pPr>
                <a:defRPr/>
              </a:pPr>
              <a:t>31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03960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圓角矩形 15"/>
          <p:cNvSpPr/>
          <p:nvPr/>
        </p:nvSpPr>
        <p:spPr>
          <a:xfrm flipV="1">
            <a:off x="0" y="3789040"/>
            <a:ext cx="9144000" cy="3240360"/>
          </a:xfrm>
          <a:prstGeom prst="roundRect">
            <a:avLst>
              <a:gd name="adj" fmla="val 2191"/>
            </a:avLst>
          </a:prstGeom>
          <a:gradFill>
            <a:gsLst>
              <a:gs pos="0">
                <a:srgbClr val="1A0001"/>
              </a:gs>
              <a:gs pos="50000">
                <a:srgbClr val="992151"/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矩形 6"/>
          <p:cNvSpPr>
            <a:spLocks noChangeArrowheads="1"/>
          </p:cNvSpPr>
          <p:nvPr/>
        </p:nvSpPr>
        <p:spPr bwMode="auto">
          <a:xfrm>
            <a:off x="0" y="692696"/>
            <a:ext cx="9144000" cy="648171"/>
          </a:xfrm>
          <a:prstGeom prst="rect">
            <a:avLst/>
          </a:prstGeom>
          <a:solidFill>
            <a:srgbClr val="800080"/>
          </a:solidFill>
          <a:ln w="25400" algn="ctr">
            <a:noFill/>
            <a:round/>
            <a:headEnd/>
            <a:tailEnd/>
          </a:ln>
        </p:spPr>
        <p:txBody>
          <a:bodyPr anchor="ctr"/>
          <a:lstStyle/>
          <a:p>
            <a:pPr marL="165100" indent="-165100" algn="just"/>
            <a:r>
              <a:rPr lang="zh-TW" altLang="en-US" sz="28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   志願選填試探作業時程</a:t>
            </a:r>
            <a:endParaRPr lang="zh-TW" altLang="zh-TW" sz="28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23" name="群組 22"/>
          <p:cNvGrpSpPr/>
          <p:nvPr/>
        </p:nvGrpSpPr>
        <p:grpSpPr>
          <a:xfrm>
            <a:off x="2411760" y="44624"/>
            <a:ext cx="2480725" cy="361199"/>
            <a:chOff x="2411760" y="44624"/>
            <a:chExt cx="2480725" cy="361199"/>
          </a:xfrm>
        </p:grpSpPr>
        <p:sp>
          <p:nvSpPr>
            <p:cNvPr id="24" name="橢圓 23"/>
            <p:cNvSpPr/>
            <p:nvPr/>
          </p:nvSpPr>
          <p:spPr>
            <a:xfrm>
              <a:off x="3707904" y="44624"/>
              <a:ext cx="360040" cy="36004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A50021"/>
              </a:solidFill>
            </a:ln>
            <a:effectLst>
              <a:glow rad="63500">
                <a:schemeClr val="bg1">
                  <a:alpha val="55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 smtClean="0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4</a:t>
              </a:r>
              <a:endParaRPr lang="zh-TW" altLang="en-US" sz="24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5" name="橢圓 24"/>
            <p:cNvSpPr/>
            <p:nvPr/>
          </p:nvSpPr>
          <p:spPr>
            <a:xfrm>
              <a:off x="2835897" y="44624"/>
              <a:ext cx="360040" cy="360040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 w="9525">
              <a:solidFill>
                <a:srgbClr val="A500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</a:t>
              </a:r>
              <a:endParaRPr lang="zh-TW" alt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6" name="橢圓 25"/>
            <p:cNvSpPr/>
            <p:nvPr/>
          </p:nvSpPr>
          <p:spPr>
            <a:xfrm>
              <a:off x="4139952" y="44624"/>
              <a:ext cx="360040" cy="360040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 w="9525">
              <a:solidFill>
                <a:srgbClr val="A500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5</a:t>
              </a:r>
              <a:endParaRPr lang="zh-TW" alt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7" name="橢圓 26"/>
            <p:cNvSpPr/>
            <p:nvPr/>
          </p:nvSpPr>
          <p:spPr>
            <a:xfrm>
              <a:off x="2411760" y="45783"/>
              <a:ext cx="360040" cy="360040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 w="9525">
              <a:solidFill>
                <a:srgbClr val="A500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</a:t>
              </a:r>
              <a:endParaRPr lang="zh-TW" alt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8" name="橢圓 27"/>
            <p:cNvSpPr/>
            <p:nvPr/>
          </p:nvSpPr>
          <p:spPr>
            <a:xfrm>
              <a:off x="3275856" y="44624"/>
              <a:ext cx="360040" cy="360040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 w="9525">
              <a:solidFill>
                <a:srgbClr val="A500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</a:t>
              </a:r>
              <a:endParaRPr lang="zh-TW" alt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9" name="橢圓 28"/>
            <p:cNvSpPr/>
            <p:nvPr/>
          </p:nvSpPr>
          <p:spPr>
            <a:xfrm>
              <a:off x="4532445" y="44624"/>
              <a:ext cx="360040" cy="360040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 w="9525">
              <a:solidFill>
                <a:srgbClr val="A500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sz="2400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6</a:t>
              </a:r>
              <a:endParaRPr lang="zh-TW" alt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7" name="矩形 16"/>
          <p:cNvSpPr/>
          <p:nvPr/>
        </p:nvSpPr>
        <p:spPr>
          <a:xfrm>
            <a:off x="4909968" y="44624"/>
            <a:ext cx="38384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itchFamily="34" charset="-120"/>
                <a:ea typeface="Adobe 繁黑體 Std B" pitchFamily="34" charset="-120"/>
              </a:rPr>
              <a:t>學生志願選填試探與輔導作業</a:t>
            </a:r>
            <a:endParaRPr lang="zh-TW" alt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宋体 Std L" pitchFamily="18" charset="-128"/>
              <a:ea typeface="Adobe 宋体 Std L" pitchFamily="18" charset="-128"/>
            </a:endParaRPr>
          </a:p>
        </p:txBody>
      </p:sp>
      <p:graphicFrame>
        <p:nvGraphicFramePr>
          <p:cNvPr id="15" name="表格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4903504"/>
              </p:ext>
            </p:extLst>
          </p:nvPr>
        </p:nvGraphicFramePr>
        <p:xfrm>
          <a:off x="395535" y="1484782"/>
          <a:ext cx="8640962" cy="361840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03763"/>
                <a:gridCol w="463367"/>
                <a:gridCol w="463367"/>
                <a:gridCol w="463367"/>
                <a:gridCol w="463367"/>
                <a:gridCol w="463367"/>
                <a:gridCol w="463367"/>
                <a:gridCol w="463367"/>
                <a:gridCol w="463367"/>
                <a:gridCol w="463367"/>
                <a:gridCol w="463367"/>
                <a:gridCol w="463367"/>
                <a:gridCol w="1440162"/>
              </a:tblGrid>
              <a:tr h="4410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年度</a:t>
                      </a:r>
                      <a:endParaRPr lang="zh-TW" sz="2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103</a:t>
                      </a:r>
                      <a:endParaRPr lang="zh-TW" sz="24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104</a:t>
                      </a:r>
                      <a:endParaRPr lang="zh-TW" sz="2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4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備註 </a:t>
                      </a:r>
                      <a:endParaRPr lang="zh-TW" sz="24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410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月份</a:t>
                      </a:r>
                      <a:endParaRPr lang="zh-TW" sz="2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9</a:t>
                      </a:r>
                      <a:endParaRPr lang="zh-TW" sz="2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</a:t>
                      </a:r>
                      <a:endParaRPr lang="zh-TW" sz="2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</a:t>
                      </a:r>
                      <a:endParaRPr lang="zh-TW" sz="2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12</a:t>
                      </a:r>
                      <a:endParaRPr lang="zh-TW" sz="24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endParaRPr lang="zh-TW" sz="24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endParaRPr lang="zh-TW" sz="24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endParaRPr lang="zh-TW" sz="24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4</a:t>
                      </a:r>
                      <a:endParaRPr lang="zh-TW" sz="2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5</a:t>
                      </a:r>
                      <a:endParaRPr lang="zh-TW" sz="24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endParaRPr lang="zh-TW" sz="2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endParaRPr lang="zh-TW" sz="24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24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860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4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系統規劃建置</a:t>
                      </a:r>
                      <a:endParaRPr lang="zh-TW" sz="2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2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2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BD031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2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BD031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zh-TW" sz="24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altLang="zh-TW" sz="2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BD031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2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2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2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24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24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2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24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24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各</a:t>
                      </a:r>
                      <a:r>
                        <a:rPr lang="zh-TW" sz="24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就學區</a:t>
                      </a:r>
                      <a:endParaRPr lang="zh-TW" sz="2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860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24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宣導研習</a:t>
                      </a:r>
                      <a:endParaRPr lang="zh-TW" sz="2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zh-TW" sz="2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endParaRPr lang="zh-TW" sz="2400" kern="100" dirty="0">
                        <a:solidFill>
                          <a:schemeClr val="dk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endParaRPr lang="zh-TW" sz="2400" kern="100" dirty="0">
                        <a:solidFill>
                          <a:schemeClr val="dk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endParaRPr lang="zh-TW" sz="2400" kern="100" dirty="0">
                        <a:solidFill>
                          <a:schemeClr val="dk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zh-TW" sz="2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zh-TW" sz="2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zh-TW" sz="2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zh-TW" sz="2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zh-TW" sz="2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zh-TW" sz="2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zh-TW" sz="2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zh-TW" sz="2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410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zh-TW" sz="24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線上</a:t>
                      </a:r>
                      <a:r>
                        <a:rPr lang="zh-TW" sz="24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選填作業</a:t>
                      </a:r>
                      <a:endParaRPr lang="zh-TW" sz="2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2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2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2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zh-TW" sz="24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altLang="zh-TW" sz="2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2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C03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2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2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2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C03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2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2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2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zh-TW" sz="2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CCFF99"/>
                    </a:solidFill>
                  </a:tcPr>
                </a:tc>
              </a:tr>
              <a:tr h="4410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400" kern="100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後</a:t>
                      </a:r>
                      <a:r>
                        <a:rPr lang="zh-TW" altLang="en-US" sz="2400" kern="100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續</a:t>
                      </a:r>
                      <a:r>
                        <a:rPr lang="zh-TW" sz="2400" kern="100" dirty="0" smtClean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輔導</a:t>
                      </a:r>
                      <a:r>
                        <a:rPr lang="zh-TW" sz="2400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作業</a:t>
                      </a:r>
                      <a:endParaRPr lang="zh-TW" sz="2400" kern="100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2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2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2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2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2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2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2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2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2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2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2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zh-TW" sz="2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410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4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國中教育會考</a:t>
                      </a:r>
                      <a:endParaRPr lang="zh-TW" sz="24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24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24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24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24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24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24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2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2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2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2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2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2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410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4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免試入學作業</a:t>
                      </a:r>
                      <a:endParaRPr lang="zh-TW" sz="24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24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24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24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2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24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24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24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24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24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2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2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2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18" name="內容版面配置區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11655201"/>
              </p:ext>
            </p:extLst>
          </p:nvPr>
        </p:nvGraphicFramePr>
        <p:xfrm>
          <a:off x="1133495" y="5050305"/>
          <a:ext cx="7521574" cy="180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20" name="直線單箭頭接點 19"/>
          <p:cNvCxnSpPr/>
          <p:nvPr/>
        </p:nvCxnSpPr>
        <p:spPr bwMode="auto">
          <a:xfrm flipH="1">
            <a:off x="4788024" y="4221088"/>
            <a:ext cx="504056" cy="1336719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rgbClr val="FFFF00">
                <a:alpha val="91000"/>
              </a:srgbClr>
            </a:solidFill>
            <a:prstDash val="solid"/>
            <a:round/>
            <a:headEnd type="none" w="med" len="med"/>
            <a:tailEnd type="arrow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</p:cxnSp>
      <p:cxnSp>
        <p:nvCxnSpPr>
          <p:cNvPr id="21" name="直線單箭頭接點 20"/>
          <p:cNvCxnSpPr/>
          <p:nvPr/>
        </p:nvCxnSpPr>
        <p:spPr bwMode="auto">
          <a:xfrm>
            <a:off x="6876256" y="4221088"/>
            <a:ext cx="576064" cy="1336719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rgbClr val="FFFF00">
                <a:alpha val="91000"/>
              </a:srgbClr>
            </a:solidFill>
            <a:prstDash val="solid"/>
            <a:round/>
            <a:headEnd type="none" w="med" len="med"/>
            <a:tailEnd type="arrow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</p:cxnSp>
      <p:cxnSp>
        <p:nvCxnSpPr>
          <p:cNvPr id="30" name="直線單箭頭接點 29"/>
          <p:cNvCxnSpPr/>
          <p:nvPr/>
        </p:nvCxnSpPr>
        <p:spPr bwMode="auto">
          <a:xfrm flipH="1">
            <a:off x="2555776" y="3356992"/>
            <a:ext cx="1800200" cy="2200815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rgbClr val="FFFF00">
                <a:alpha val="91000"/>
              </a:srgbClr>
            </a:solidFill>
            <a:prstDash val="solid"/>
            <a:round/>
            <a:headEnd type="none" w="med" len="med"/>
            <a:tailEnd type="arrow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</p:cxnSp>
      <p:sp>
        <p:nvSpPr>
          <p:cNvPr id="31" name="圓角矩形圖說文字 30"/>
          <p:cNvSpPr/>
          <p:nvPr/>
        </p:nvSpPr>
        <p:spPr bwMode="auto">
          <a:xfrm>
            <a:off x="7452320" y="2924944"/>
            <a:ext cx="1584177" cy="1224136"/>
          </a:xfrm>
          <a:prstGeom prst="wedgeRoundRectCallout">
            <a:avLst>
              <a:gd name="adj1" fmla="val -70245"/>
              <a:gd name="adj2" fmla="val 36608"/>
              <a:gd name="adj3" fmla="val 16667"/>
            </a:avLst>
          </a:prstGeom>
          <a:solidFill>
            <a:schemeClr val="bg1">
              <a:alpha val="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TW" altLang="en-US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協助完成生涯發展規劃書</a:t>
            </a:r>
            <a:endParaRPr kumimoji="1" lang="zh-TW" altLang="en-US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9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pPr>
              <a:defRPr/>
            </a:pPr>
            <a:fld id="{03FD5384-ADE2-4419-8CED-3AA429929FD9}" type="slidenum">
              <a:rPr lang="zh-TW" altLang="en-US" smtClean="0"/>
              <a:pPr>
                <a:defRPr/>
              </a:pPr>
              <a:t>32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77557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8" grpId="0">
        <p:bldAsOne/>
      </p:bldGraphic>
      <p:bldP spid="31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資料庫圖表 5"/>
          <p:cNvGraphicFramePr/>
          <p:nvPr/>
        </p:nvGraphicFramePr>
        <p:xfrm>
          <a:off x="179512" y="1530177"/>
          <a:ext cx="8784976" cy="53278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3970" name="矩形 6"/>
          <p:cNvSpPr>
            <a:spLocks noChangeArrowheads="1"/>
          </p:cNvSpPr>
          <p:nvPr/>
        </p:nvSpPr>
        <p:spPr bwMode="auto">
          <a:xfrm>
            <a:off x="0" y="692150"/>
            <a:ext cx="9144000" cy="649288"/>
          </a:xfrm>
          <a:prstGeom prst="rect">
            <a:avLst/>
          </a:prstGeom>
          <a:solidFill>
            <a:srgbClr val="800080"/>
          </a:solidFill>
          <a:ln w="25400" algn="ctr">
            <a:noFill/>
            <a:round/>
            <a:headEnd/>
            <a:tailEnd/>
          </a:ln>
        </p:spPr>
        <p:txBody>
          <a:bodyPr anchor="ctr"/>
          <a:lstStyle/>
          <a:p>
            <a:pPr marL="165100" indent="-165100" algn="just"/>
            <a:r>
              <a:rPr lang="zh-TW" altLang="en-US" sz="2800" b="1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 學校可提供的支持</a:t>
            </a:r>
            <a:endParaRPr lang="en-US" altLang="zh-TW" sz="2800" b="1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83971" name="群組 16"/>
          <p:cNvGrpSpPr>
            <a:grpSpLocks/>
          </p:cNvGrpSpPr>
          <p:nvPr/>
        </p:nvGrpSpPr>
        <p:grpSpPr bwMode="auto">
          <a:xfrm>
            <a:off x="2411413" y="44450"/>
            <a:ext cx="2481262" cy="361950"/>
            <a:chOff x="2411760" y="44624"/>
            <a:chExt cx="2480725" cy="361199"/>
          </a:xfrm>
        </p:grpSpPr>
        <p:sp>
          <p:nvSpPr>
            <p:cNvPr id="18" name="橢圓 17"/>
            <p:cNvSpPr/>
            <p:nvPr/>
          </p:nvSpPr>
          <p:spPr>
            <a:xfrm>
              <a:off x="3707904" y="44624"/>
              <a:ext cx="360040" cy="36004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A50021"/>
              </a:solidFill>
            </a:ln>
            <a:effectLst>
              <a:glow rad="63500">
                <a:schemeClr val="bg1">
                  <a:alpha val="55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sz="2400" dirty="0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4</a:t>
              </a:r>
              <a:endParaRPr lang="zh-TW" altLang="en-US" sz="24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9" name="橢圓 18"/>
            <p:cNvSpPr/>
            <p:nvPr/>
          </p:nvSpPr>
          <p:spPr>
            <a:xfrm>
              <a:off x="2835530" y="44624"/>
              <a:ext cx="360285" cy="359615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 w="9525">
              <a:solidFill>
                <a:srgbClr val="A500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sz="2400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</a:t>
              </a:r>
              <a:endParaRPr lang="zh-TW" alt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0" name="橢圓 19"/>
            <p:cNvSpPr/>
            <p:nvPr/>
          </p:nvSpPr>
          <p:spPr>
            <a:xfrm>
              <a:off x="4140173" y="44624"/>
              <a:ext cx="360285" cy="359615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 w="9525">
              <a:solidFill>
                <a:srgbClr val="A500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sz="2400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5</a:t>
              </a:r>
              <a:endParaRPr lang="zh-TW" alt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1" name="橢圓 20"/>
            <p:cNvSpPr/>
            <p:nvPr/>
          </p:nvSpPr>
          <p:spPr>
            <a:xfrm>
              <a:off x="2411760" y="46209"/>
              <a:ext cx="360284" cy="359614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 w="9525">
              <a:solidFill>
                <a:srgbClr val="A500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sz="2400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</a:t>
              </a:r>
              <a:endParaRPr lang="zh-TW" alt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2" name="橢圓 21"/>
            <p:cNvSpPr/>
            <p:nvPr/>
          </p:nvSpPr>
          <p:spPr>
            <a:xfrm>
              <a:off x="3275173" y="44624"/>
              <a:ext cx="360284" cy="359615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 w="9525">
              <a:solidFill>
                <a:srgbClr val="A500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sz="2400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</a:t>
              </a:r>
              <a:endParaRPr lang="zh-TW" alt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3" name="橢圓 22"/>
            <p:cNvSpPr/>
            <p:nvPr/>
          </p:nvSpPr>
          <p:spPr>
            <a:xfrm>
              <a:off x="4532201" y="44624"/>
              <a:ext cx="360284" cy="359615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 w="9525">
              <a:solidFill>
                <a:srgbClr val="A500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sz="2400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6</a:t>
              </a:r>
              <a:endParaRPr lang="zh-TW" alt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2" name="矩形 11"/>
          <p:cNvSpPr/>
          <p:nvPr/>
        </p:nvSpPr>
        <p:spPr>
          <a:xfrm>
            <a:off x="4910138" y="44450"/>
            <a:ext cx="4125912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itchFamily="34" charset="-120"/>
                <a:ea typeface="Adobe 繁黑體 Std B" pitchFamily="34" charset="-120"/>
              </a:rPr>
              <a:t>學生志願選填試探與輔導</a:t>
            </a:r>
            <a:r>
              <a:rPr lang="zh-TW" alt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itchFamily="34" charset="-120"/>
                <a:ea typeface="Adobe 繁黑體 Std B" pitchFamily="34" charset="-120"/>
              </a:rPr>
              <a:t>作業</a:t>
            </a:r>
            <a:endParaRPr lang="zh-TW" alt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宋体 Std L" pitchFamily="18" charset="-128"/>
              <a:ea typeface="Adobe 宋体 Std L" pitchFamily="18" charset="-12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6000">
        <p14:prism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矩形 6"/>
          <p:cNvSpPr>
            <a:spLocks noChangeArrowheads="1"/>
          </p:cNvSpPr>
          <p:nvPr/>
        </p:nvSpPr>
        <p:spPr bwMode="auto">
          <a:xfrm>
            <a:off x="0" y="692150"/>
            <a:ext cx="9144000" cy="649288"/>
          </a:xfrm>
          <a:prstGeom prst="rect">
            <a:avLst/>
          </a:prstGeom>
          <a:solidFill>
            <a:srgbClr val="800080"/>
          </a:solidFill>
          <a:ln w="25400" algn="ctr">
            <a:noFill/>
            <a:round/>
            <a:headEnd/>
            <a:tailEnd/>
          </a:ln>
        </p:spPr>
        <p:txBody>
          <a:bodyPr anchor="ctr"/>
          <a:lstStyle/>
          <a:p>
            <a:pPr marL="165100" indent="-165100" algn="just"/>
            <a:r>
              <a:rPr lang="zh-TW" altLang="en-US" sz="2800" b="1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 其他的支持</a:t>
            </a:r>
            <a:endParaRPr lang="en-US" altLang="zh-TW" sz="2800" b="1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86018" name="群組 16"/>
          <p:cNvGrpSpPr>
            <a:grpSpLocks/>
          </p:cNvGrpSpPr>
          <p:nvPr/>
        </p:nvGrpSpPr>
        <p:grpSpPr bwMode="auto">
          <a:xfrm>
            <a:off x="2411413" y="44450"/>
            <a:ext cx="2481262" cy="361950"/>
            <a:chOff x="2411760" y="44624"/>
            <a:chExt cx="2480725" cy="361199"/>
          </a:xfrm>
        </p:grpSpPr>
        <p:sp>
          <p:nvSpPr>
            <p:cNvPr id="18" name="橢圓 17"/>
            <p:cNvSpPr/>
            <p:nvPr/>
          </p:nvSpPr>
          <p:spPr>
            <a:xfrm>
              <a:off x="3707904" y="44624"/>
              <a:ext cx="360040" cy="36004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A50021"/>
              </a:solidFill>
            </a:ln>
            <a:effectLst>
              <a:glow rad="63500">
                <a:schemeClr val="bg1">
                  <a:alpha val="55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sz="2400" dirty="0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4</a:t>
              </a:r>
              <a:endParaRPr lang="zh-TW" altLang="en-US" sz="24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9" name="橢圓 18"/>
            <p:cNvSpPr/>
            <p:nvPr/>
          </p:nvSpPr>
          <p:spPr>
            <a:xfrm>
              <a:off x="2835530" y="44624"/>
              <a:ext cx="360285" cy="359615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 w="9525">
              <a:solidFill>
                <a:srgbClr val="A500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sz="2400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</a:t>
              </a:r>
              <a:endParaRPr lang="zh-TW" alt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0" name="橢圓 19"/>
            <p:cNvSpPr/>
            <p:nvPr/>
          </p:nvSpPr>
          <p:spPr>
            <a:xfrm>
              <a:off x="4140173" y="44624"/>
              <a:ext cx="360285" cy="359615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 w="9525">
              <a:solidFill>
                <a:srgbClr val="A500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sz="2400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5</a:t>
              </a:r>
              <a:endParaRPr lang="zh-TW" alt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1" name="橢圓 20"/>
            <p:cNvSpPr/>
            <p:nvPr/>
          </p:nvSpPr>
          <p:spPr>
            <a:xfrm>
              <a:off x="2411760" y="46209"/>
              <a:ext cx="360284" cy="359614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 w="9525">
              <a:solidFill>
                <a:srgbClr val="A500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sz="2400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</a:t>
              </a:r>
              <a:endParaRPr lang="zh-TW" alt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2" name="橢圓 21"/>
            <p:cNvSpPr/>
            <p:nvPr/>
          </p:nvSpPr>
          <p:spPr>
            <a:xfrm>
              <a:off x="3275173" y="44624"/>
              <a:ext cx="360284" cy="359615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 w="9525">
              <a:solidFill>
                <a:srgbClr val="A500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sz="2400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</a:t>
              </a:r>
              <a:endParaRPr lang="zh-TW" alt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3" name="橢圓 22"/>
            <p:cNvSpPr/>
            <p:nvPr/>
          </p:nvSpPr>
          <p:spPr>
            <a:xfrm>
              <a:off x="4532201" y="44624"/>
              <a:ext cx="360284" cy="359615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 w="9525">
              <a:solidFill>
                <a:srgbClr val="A500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sz="2400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6</a:t>
              </a:r>
              <a:endParaRPr lang="zh-TW" alt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2" name="矩形 11"/>
          <p:cNvSpPr/>
          <p:nvPr/>
        </p:nvSpPr>
        <p:spPr>
          <a:xfrm>
            <a:off x="4910138" y="44450"/>
            <a:ext cx="4125912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itchFamily="34" charset="-120"/>
                <a:ea typeface="Adobe 繁黑體 Std B" pitchFamily="34" charset="-120"/>
              </a:rPr>
              <a:t>學生志願選填試探與輔導</a:t>
            </a:r>
            <a:r>
              <a:rPr lang="zh-TW" alt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itchFamily="34" charset="-120"/>
                <a:ea typeface="Adobe 繁黑體 Std B" pitchFamily="34" charset="-120"/>
              </a:rPr>
              <a:t>作業</a:t>
            </a:r>
            <a:endParaRPr lang="zh-TW" alt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宋体 Std L" pitchFamily="18" charset="-128"/>
              <a:ea typeface="Adobe 宋体 Std L" pitchFamily="18" charset="-128"/>
            </a:endParaRPr>
          </a:p>
        </p:txBody>
      </p:sp>
      <p:graphicFrame>
        <p:nvGraphicFramePr>
          <p:cNvPr id="24" name="內容版面配置區 4"/>
          <p:cNvGraphicFramePr>
            <a:graphicFrameLocks/>
          </p:cNvGraphicFramePr>
          <p:nvPr/>
        </p:nvGraphicFramePr>
        <p:xfrm>
          <a:off x="226292" y="1420493"/>
          <a:ext cx="8547399" cy="50003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6000">
        <p14:prism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graphicEl>
                                              <a:dgm id="{D2493F36-ADC8-48EC-A6B2-40FE53CECD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>
                                            <p:graphicEl>
                                              <a:dgm id="{D2493F36-ADC8-48EC-A6B2-40FE53CECD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graphicEl>
                                              <a:dgm id="{1BA17548-EF43-45D8-AFF8-9289FCCE5D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>
                                            <p:graphicEl>
                                              <a:dgm id="{1BA17548-EF43-45D8-AFF8-9289FCCE5D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graphicEl>
                                              <a:dgm id="{EF064100-D8F1-4DA3-8045-D9D26DFAFA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>
                                            <p:graphicEl>
                                              <a:dgm id="{EF064100-D8F1-4DA3-8045-D9D26DFAFA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graphicEl>
                                              <a:dgm id="{82911EDF-E1CA-4141-8045-F52929396D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>
                                            <p:graphicEl>
                                              <a:dgm id="{82911EDF-E1CA-4141-8045-F52929396D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graphicEl>
                                              <a:dgm id="{D51EB09F-3751-4DAA-B8A4-E2323CFA18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>
                                            <p:graphicEl>
                                              <a:dgm id="{D51EB09F-3751-4DAA-B8A4-E2323CFA18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4" grpId="0">
        <p:bldSub>
          <a:bldDgm bld="one"/>
        </p:bldSub>
      </p:bldGraphic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179388" y="1484313"/>
          <a:ext cx="8833198" cy="5228184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2884676"/>
                <a:gridCol w="2974261"/>
                <a:gridCol w="2974261"/>
              </a:tblGrid>
              <a:tr h="648564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教育部</a:t>
                      </a:r>
                      <a:endParaRPr lang="en-US" altLang="zh-TW" sz="2400" b="1" i="0" u="none" strike="noStrike" dirty="0">
                        <a:solidFill>
                          <a:srgbClr val="FF000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地方政府</a:t>
                      </a:r>
                      <a:r>
                        <a:rPr lang="en-US" altLang="zh-TW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(</a:t>
                      </a:r>
                      <a:r>
                        <a:rPr lang="zh-TW" altLang="en-US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輔諮中心</a:t>
                      </a:r>
                      <a:r>
                        <a:rPr lang="en-US" altLang="zh-TW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)</a:t>
                      </a:r>
                      <a:endParaRPr lang="zh-TW" alt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學校</a:t>
                      </a:r>
                      <a:endParaRPr lang="zh-TW" alt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7620" marR="7620" marT="7620" marB="0" anchor="ctr"/>
                </a:tc>
              </a:tr>
              <a:tr h="4247979">
                <a:tc>
                  <a:txBody>
                    <a:bodyPr/>
                    <a:lstStyle/>
                    <a:p>
                      <a:pPr marL="355600" marR="0" indent="-269875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1.</a:t>
                      </a:r>
                      <a:r>
                        <a:rPr lang="zh-TW" altLang="zh-TW" sz="2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製作全國</a:t>
                      </a:r>
                      <a:r>
                        <a:rPr lang="zh-TW" altLang="en-US" sz="2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參考</a:t>
                      </a:r>
                      <a:r>
                        <a:rPr lang="zh-TW" altLang="zh-TW" sz="2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性輔導</a:t>
                      </a:r>
                      <a:r>
                        <a:rPr lang="zh-TW" altLang="en-US" sz="2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課程簡報。</a:t>
                      </a:r>
                      <a:endParaRPr lang="en-US" altLang="zh-TW" sz="2000" u="none" strike="noStrike" kern="1200" dirty="0" smtClean="0">
                        <a:solidFill>
                          <a:schemeClr val="dk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  <a:p>
                      <a:pPr marL="355600" marR="0" indent="-269875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2.</a:t>
                      </a:r>
                      <a:r>
                        <a:rPr lang="zh-TW" altLang="en-US" sz="2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發展志願選填試探</a:t>
                      </a:r>
                      <a:r>
                        <a:rPr lang="zh-TW" altLang="zh-TW" sz="2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常見問答集</a:t>
                      </a:r>
                      <a:r>
                        <a:rPr lang="en-US" altLang="zh-TW" sz="2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(Q&amp;A)</a:t>
                      </a:r>
                      <a:r>
                        <a:rPr lang="zh-TW" altLang="en-US" sz="2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。</a:t>
                      </a:r>
                      <a:endParaRPr lang="en-US" altLang="zh-TW" sz="2000" u="none" strike="noStrike" kern="1200" dirty="0" smtClean="0">
                        <a:solidFill>
                          <a:schemeClr val="dk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  <a:p>
                      <a:pPr marL="355600" marR="0" indent="-269875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3.</a:t>
                      </a:r>
                      <a:r>
                        <a:rPr lang="zh-TW" altLang="zh-TW" sz="2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成立志願選填試探輔導</a:t>
                      </a:r>
                      <a:r>
                        <a:rPr lang="zh-TW" altLang="en-US" sz="2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策略</a:t>
                      </a:r>
                      <a:r>
                        <a:rPr lang="zh-TW" altLang="zh-TW" sz="2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中央諮詢團</a:t>
                      </a:r>
                      <a:r>
                        <a:rPr lang="zh-TW" altLang="en-US" sz="2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。</a:t>
                      </a:r>
                      <a:endParaRPr lang="en-US" altLang="zh-TW" sz="2000" u="none" strike="noStrike" kern="1200" dirty="0" smtClean="0">
                        <a:solidFill>
                          <a:schemeClr val="dk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  <a:p>
                      <a:pPr marL="355600" marR="0" indent="-269875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4.</a:t>
                      </a:r>
                      <a:r>
                        <a:rPr lang="zh-TW" altLang="en-US" sz="2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配合志願選填試探作業時程視需要召開</a:t>
                      </a:r>
                      <a:r>
                        <a:rPr lang="zh-TW" altLang="zh-TW" sz="2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輔導重點焦點座談</a:t>
                      </a:r>
                      <a:r>
                        <a:rPr lang="zh-TW" altLang="en-US" sz="2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會。</a:t>
                      </a:r>
                      <a:endParaRPr lang="en-US" altLang="zh-TW" sz="2000" u="none" strike="noStrike" kern="1200" dirty="0" smtClean="0">
                        <a:solidFill>
                          <a:schemeClr val="dk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  <a:p>
                      <a:pPr marL="355600" marR="0" indent="-269875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5.</a:t>
                      </a:r>
                      <a:r>
                        <a:rPr lang="zh-TW" altLang="zh-TW" sz="2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辦理</a:t>
                      </a:r>
                      <a:r>
                        <a:rPr lang="en-US" altLang="zh-TW" sz="2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103</a:t>
                      </a:r>
                      <a:r>
                        <a:rPr lang="zh-TW" altLang="zh-TW" sz="2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學年度適性入學志願選填試探作業輔導策略各縣市種子</a:t>
                      </a:r>
                      <a:r>
                        <a:rPr lang="zh-TW" altLang="en-US" sz="2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人員</a:t>
                      </a:r>
                      <a:r>
                        <a:rPr lang="zh-TW" altLang="zh-TW" sz="2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研習</a:t>
                      </a:r>
                      <a:r>
                        <a:rPr lang="zh-TW" altLang="en-US" sz="2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。</a:t>
                      </a:r>
                      <a:endParaRPr lang="en-US" altLang="zh-TW" sz="2000" u="none" strike="noStrike" kern="1200" dirty="0" smtClean="0">
                        <a:solidFill>
                          <a:schemeClr val="dk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  <a:p>
                      <a:pPr marL="355600" marR="0" indent="-269875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6.</a:t>
                      </a:r>
                      <a:r>
                        <a:rPr lang="zh-TW" altLang="en-US" sz="2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進行各地方政府教育視導訪視作業。</a:t>
                      </a:r>
                      <a:endParaRPr lang="zh-TW" altLang="en-US" sz="2000" u="none" strike="noStrike" kern="1200" dirty="0">
                        <a:solidFill>
                          <a:schemeClr val="dk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marL="355600" marR="0" indent="-269875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1.</a:t>
                      </a:r>
                      <a:r>
                        <a:rPr lang="zh-TW" altLang="zh-TW" sz="2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成立志願選填試探輔導</a:t>
                      </a:r>
                      <a:r>
                        <a:rPr lang="zh-TW" altLang="en-US" sz="2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策略</a:t>
                      </a:r>
                      <a:r>
                        <a:rPr lang="zh-TW" altLang="zh-TW" sz="2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諮詢團</a:t>
                      </a:r>
                      <a:r>
                        <a:rPr lang="zh-TW" altLang="en-US" sz="2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。</a:t>
                      </a:r>
                      <a:endParaRPr lang="en-US" altLang="zh-TW" sz="2000" u="none" strike="noStrike" kern="1200" dirty="0" smtClean="0">
                        <a:solidFill>
                          <a:schemeClr val="dk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  <a:p>
                      <a:pPr marL="355600" marR="0" indent="-269875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2.</a:t>
                      </a:r>
                      <a:r>
                        <a:rPr lang="zh-TW" altLang="en-US" sz="2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定期召開</a:t>
                      </a:r>
                      <a:r>
                        <a:rPr lang="zh-TW" altLang="zh-TW" sz="2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專業輔導人員專業團體督導</a:t>
                      </a:r>
                      <a:r>
                        <a:rPr lang="zh-TW" altLang="en-US" sz="2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，提升各校輔導人力相關知能。</a:t>
                      </a:r>
                      <a:endParaRPr lang="en-US" altLang="zh-TW" sz="2000" u="none" strike="noStrike" kern="1200" dirty="0" smtClean="0">
                        <a:solidFill>
                          <a:schemeClr val="dk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  <a:p>
                      <a:pPr marL="355600" marR="0" indent="-269875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3.</a:t>
                      </a:r>
                      <a:r>
                        <a:rPr lang="zh-TW" altLang="zh-TW" sz="2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製作</a:t>
                      </a:r>
                      <a:r>
                        <a:rPr lang="zh-TW" altLang="en-US" sz="2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適用之</a:t>
                      </a:r>
                      <a:r>
                        <a:rPr lang="zh-TW" altLang="zh-TW" sz="2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輔導策</a:t>
                      </a:r>
                      <a:r>
                        <a:rPr lang="zh-TW" altLang="en-US" sz="2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略課程簡報及</a:t>
                      </a:r>
                      <a:r>
                        <a:rPr lang="zh-TW" altLang="zh-TW" sz="2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常見問答集</a:t>
                      </a:r>
                      <a:endParaRPr lang="en-US" altLang="zh-TW" sz="2000" u="none" strike="noStrike" kern="1200" dirty="0" smtClean="0">
                        <a:solidFill>
                          <a:schemeClr val="dk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  <a:p>
                      <a:pPr marL="355600" marR="0" lvl="0" indent="-269875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4.</a:t>
                      </a:r>
                      <a:r>
                        <a:rPr lang="zh-TW" altLang="zh-TW" sz="2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辦理</a:t>
                      </a:r>
                      <a:r>
                        <a:rPr lang="zh-TW" altLang="en-US" sz="2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轄屬學校</a:t>
                      </a:r>
                      <a:r>
                        <a:rPr lang="zh-TW" altLang="zh-TW" sz="2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志願選填試探輔導焦點座談</a:t>
                      </a:r>
                      <a:r>
                        <a:rPr lang="zh-TW" altLang="en-US" sz="2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會</a:t>
                      </a:r>
                      <a:r>
                        <a:rPr lang="zh-TW" altLang="zh-TW" sz="2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。</a:t>
                      </a:r>
                      <a:endParaRPr lang="en-US" altLang="zh-TW" sz="2000" u="none" strike="noStrike" kern="1200" dirty="0" smtClean="0">
                        <a:solidFill>
                          <a:schemeClr val="dk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  <a:p>
                      <a:pPr marL="355600" marR="0" lvl="0" indent="-269875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5.</a:t>
                      </a:r>
                      <a:r>
                        <a:rPr lang="zh-TW" altLang="en-US" sz="2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提供</a:t>
                      </a:r>
                      <a:r>
                        <a:rPr lang="zh-TW" altLang="zh-TW" sz="2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志願選填試探</a:t>
                      </a:r>
                      <a:r>
                        <a:rPr lang="zh-TW" altLang="en-US" sz="2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輔導策略諮詢作業。</a:t>
                      </a:r>
                      <a:endParaRPr lang="en-US" altLang="zh-TW" sz="2000" u="none" strike="noStrike" kern="1200" dirty="0" smtClean="0">
                        <a:solidFill>
                          <a:schemeClr val="dk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  <a:p>
                      <a:pPr marL="355600" marR="0" lvl="0" indent="-269875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6.</a:t>
                      </a:r>
                      <a:r>
                        <a:rPr lang="zh-TW" altLang="zh-TW" sz="2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督導考核輔諮中心及學校</a:t>
                      </a:r>
                      <a:r>
                        <a:rPr lang="zh-TW" altLang="en-US" sz="2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志願選填試探</a:t>
                      </a:r>
                      <a:r>
                        <a:rPr lang="zh-TW" altLang="zh-TW" sz="2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輔導</a:t>
                      </a:r>
                      <a:r>
                        <a:rPr lang="zh-TW" altLang="en-US" sz="2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作業</a:t>
                      </a:r>
                      <a:r>
                        <a:rPr lang="zh-TW" altLang="zh-TW" sz="2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執行情形，並</a:t>
                      </a:r>
                      <a:r>
                        <a:rPr lang="zh-TW" altLang="en-US" sz="2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協助辦理相關</a:t>
                      </a:r>
                      <a:r>
                        <a:rPr lang="zh-TW" altLang="zh-TW" sz="2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訪視</a:t>
                      </a:r>
                      <a:r>
                        <a:rPr lang="zh-TW" altLang="en-US" sz="2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作業。</a:t>
                      </a:r>
                      <a:endParaRPr lang="en-US" altLang="zh-TW" sz="2000" u="none" strike="noStrike" kern="1200" dirty="0" smtClean="0">
                        <a:solidFill>
                          <a:schemeClr val="dk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marL="355600" marR="0" indent="-269875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1.</a:t>
                      </a:r>
                      <a:r>
                        <a:rPr lang="zh-TW" altLang="en-US" sz="2000" u="none" strike="noStrike" dirty="0" smtClean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依時程進行</a:t>
                      </a:r>
                      <a:r>
                        <a:rPr lang="en-US" altLang="zh-TW" sz="2000" u="none" strike="noStrike" dirty="0" smtClean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</a:t>
                      </a:r>
                      <a:r>
                        <a:rPr lang="zh-TW" altLang="en-US" sz="2000" u="none" strike="noStrike" dirty="0" smtClean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次線上志願選填活動，並進行後續輔導作為</a:t>
                      </a:r>
                      <a:r>
                        <a:rPr lang="zh-TW" altLang="en-US" sz="2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。</a:t>
                      </a:r>
                      <a:endParaRPr lang="en-US" altLang="zh-TW" sz="2000" u="none" strike="noStrike" kern="1200" dirty="0" smtClean="0">
                        <a:solidFill>
                          <a:schemeClr val="dk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  <a:p>
                      <a:pPr marL="355600" marR="0" indent="-269875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2.</a:t>
                      </a:r>
                      <a:r>
                        <a:rPr lang="zh-TW" altLang="en-US" sz="2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積極辦理各項適性輔導課程及相關措施，協助學生適性發展。</a:t>
                      </a:r>
                      <a:endParaRPr lang="en-US" altLang="zh-TW" sz="2000" u="none" strike="noStrike" kern="1200" dirty="0" smtClean="0">
                        <a:solidFill>
                          <a:schemeClr val="dk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  <a:p>
                      <a:pPr marL="355600" marR="0" indent="-269875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3.</a:t>
                      </a:r>
                      <a:r>
                        <a:rPr lang="zh-TW" altLang="en-US" sz="2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提供多元充分試探機會，協助學生探索自我興趣與能力。</a:t>
                      </a:r>
                      <a:endParaRPr lang="en-US" altLang="zh-TW" sz="2000" u="none" strike="noStrike" kern="1200" dirty="0" smtClean="0">
                        <a:solidFill>
                          <a:schemeClr val="dk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  <a:p>
                      <a:pPr marL="355600" marR="0" indent="-269875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4.</a:t>
                      </a:r>
                      <a:r>
                        <a:rPr lang="zh-TW" altLang="en-US" sz="2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落實各項輔導措施，確實要求學生填報「國中學生生涯發展紀錄手冊」。</a:t>
                      </a:r>
                      <a:endParaRPr lang="en-US" altLang="zh-TW" sz="2000" u="none" strike="noStrike" kern="1200" dirty="0" smtClean="0">
                        <a:solidFill>
                          <a:schemeClr val="dk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  <a:p>
                      <a:pPr marL="355600" marR="0" indent="-269875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5.</a:t>
                      </a:r>
                      <a:r>
                        <a:rPr lang="zh-TW" altLang="en-US" sz="2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強化相關親師生適性輔導宣導作為。</a:t>
                      </a:r>
                      <a:endParaRPr lang="zh-TW" altLang="en-US" sz="2000" u="none" strike="noStrike" kern="1200" dirty="0">
                        <a:solidFill>
                          <a:schemeClr val="dk1"/>
                        </a:solidFill>
                        <a:effectLst/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</a:txBody>
                  <a:tcPr marL="7620" marR="7620" marT="7620" marB="0"/>
                </a:tc>
              </a:tr>
            </a:tbl>
          </a:graphicData>
        </a:graphic>
      </p:graphicFrame>
      <p:sp>
        <p:nvSpPr>
          <p:cNvPr id="88079" name="矩形 6"/>
          <p:cNvSpPr>
            <a:spLocks noChangeArrowheads="1"/>
          </p:cNvSpPr>
          <p:nvPr/>
        </p:nvSpPr>
        <p:spPr bwMode="auto">
          <a:xfrm>
            <a:off x="0" y="692150"/>
            <a:ext cx="9144000" cy="649288"/>
          </a:xfrm>
          <a:prstGeom prst="rect">
            <a:avLst/>
          </a:prstGeom>
          <a:solidFill>
            <a:srgbClr val="800080"/>
          </a:solidFill>
          <a:ln w="25400" algn="ctr">
            <a:noFill/>
            <a:round/>
            <a:headEnd/>
            <a:tailEnd/>
          </a:ln>
        </p:spPr>
        <p:txBody>
          <a:bodyPr anchor="ctr"/>
          <a:lstStyle/>
          <a:p>
            <a:pPr marL="165100" indent="-165100" algn="just"/>
            <a:r>
              <a:rPr lang="zh-TW" altLang="en-US" sz="2800" b="1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具體輔導措施規劃</a:t>
            </a:r>
            <a:r>
              <a:rPr lang="en-US" altLang="zh-TW" sz="2800" b="1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-</a:t>
            </a:r>
            <a:r>
              <a:rPr lang="zh-TW" altLang="en-US" sz="2800" b="1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sym typeface="Wingdings" pitchFamily="2" charset="2"/>
              </a:rPr>
              <a:t>教育部、地方政府與輔諮中心</a:t>
            </a:r>
            <a:endParaRPr lang="en-US" altLang="zh-TW" sz="2800" b="1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88080" name="群組 16"/>
          <p:cNvGrpSpPr>
            <a:grpSpLocks/>
          </p:cNvGrpSpPr>
          <p:nvPr/>
        </p:nvGrpSpPr>
        <p:grpSpPr bwMode="auto">
          <a:xfrm>
            <a:off x="2411413" y="44450"/>
            <a:ext cx="2481262" cy="361950"/>
            <a:chOff x="2411760" y="44624"/>
            <a:chExt cx="2480725" cy="361199"/>
          </a:xfrm>
        </p:grpSpPr>
        <p:sp>
          <p:nvSpPr>
            <p:cNvPr id="18" name="橢圓 17"/>
            <p:cNvSpPr/>
            <p:nvPr/>
          </p:nvSpPr>
          <p:spPr>
            <a:xfrm>
              <a:off x="3707904" y="44624"/>
              <a:ext cx="360040" cy="36004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A50021"/>
              </a:solidFill>
            </a:ln>
            <a:effectLst>
              <a:glow rad="63500">
                <a:schemeClr val="bg1">
                  <a:alpha val="55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sz="2400" dirty="0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4</a:t>
              </a:r>
              <a:endParaRPr lang="zh-TW" altLang="en-US" sz="24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9" name="橢圓 18"/>
            <p:cNvSpPr/>
            <p:nvPr/>
          </p:nvSpPr>
          <p:spPr>
            <a:xfrm>
              <a:off x="2835530" y="44624"/>
              <a:ext cx="360285" cy="359615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 w="9525">
              <a:solidFill>
                <a:srgbClr val="A500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sz="2400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</a:t>
              </a:r>
              <a:endParaRPr lang="zh-TW" alt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0" name="橢圓 19"/>
            <p:cNvSpPr/>
            <p:nvPr/>
          </p:nvSpPr>
          <p:spPr>
            <a:xfrm>
              <a:off x="4140173" y="44624"/>
              <a:ext cx="360285" cy="359615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 w="9525">
              <a:solidFill>
                <a:srgbClr val="A500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sz="2400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5</a:t>
              </a:r>
              <a:endParaRPr lang="zh-TW" alt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1" name="橢圓 20"/>
            <p:cNvSpPr/>
            <p:nvPr/>
          </p:nvSpPr>
          <p:spPr>
            <a:xfrm>
              <a:off x="2411760" y="46209"/>
              <a:ext cx="360284" cy="359614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 w="9525">
              <a:solidFill>
                <a:srgbClr val="A500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sz="2400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</a:t>
              </a:r>
              <a:endParaRPr lang="zh-TW" alt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2" name="橢圓 21"/>
            <p:cNvSpPr/>
            <p:nvPr/>
          </p:nvSpPr>
          <p:spPr>
            <a:xfrm>
              <a:off x="3275173" y="44624"/>
              <a:ext cx="360284" cy="359615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 w="9525">
              <a:solidFill>
                <a:srgbClr val="A500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sz="2400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</a:t>
              </a:r>
              <a:endParaRPr lang="zh-TW" alt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3" name="橢圓 22"/>
            <p:cNvSpPr/>
            <p:nvPr/>
          </p:nvSpPr>
          <p:spPr>
            <a:xfrm>
              <a:off x="4532201" y="44624"/>
              <a:ext cx="360284" cy="359615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 w="9525">
              <a:solidFill>
                <a:srgbClr val="A500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sz="2400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6</a:t>
              </a:r>
              <a:endParaRPr lang="zh-TW" alt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2" name="矩形 11"/>
          <p:cNvSpPr/>
          <p:nvPr/>
        </p:nvSpPr>
        <p:spPr>
          <a:xfrm>
            <a:off x="4910138" y="44450"/>
            <a:ext cx="4125912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itchFamily="34" charset="-120"/>
                <a:ea typeface="Adobe 繁黑體 Std B" pitchFamily="34" charset="-120"/>
              </a:rPr>
              <a:t>學生志願選填試探與輔導</a:t>
            </a:r>
            <a:r>
              <a:rPr lang="zh-TW" alt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itchFamily="34" charset="-120"/>
                <a:ea typeface="Adobe 繁黑體 Std B" pitchFamily="34" charset="-120"/>
              </a:rPr>
              <a:t>作業</a:t>
            </a:r>
            <a:endParaRPr lang="zh-TW" alt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宋体 Std L" pitchFamily="18" charset="-128"/>
              <a:ea typeface="Adobe 宋体 Std L" pitchFamily="18" charset="-12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6000">
        <p14:prism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矩形 6"/>
          <p:cNvSpPr>
            <a:spLocks noChangeArrowheads="1"/>
          </p:cNvSpPr>
          <p:nvPr/>
        </p:nvSpPr>
        <p:spPr bwMode="auto">
          <a:xfrm>
            <a:off x="0" y="620713"/>
            <a:ext cx="9144000" cy="647700"/>
          </a:xfrm>
          <a:prstGeom prst="rect">
            <a:avLst/>
          </a:prstGeom>
          <a:solidFill>
            <a:srgbClr val="800080"/>
          </a:solidFill>
          <a:ln w="25400" algn="ctr">
            <a:noFill/>
            <a:round/>
            <a:headEnd/>
            <a:tailEnd/>
          </a:ln>
        </p:spPr>
        <p:txBody>
          <a:bodyPr anchor="ctr"/>
          <a:lstStyle/>
          <a:p>
            <a:r>
              <a:rPr lang="zh-TW" altLang="en-US" sz="2800" b="1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相關輔導策略規劃作業日程─第三階段</a:t>
            </a:r>
          </a:p>
        </p:txBody>
      </p:sp>
      <p:grpSp>
        <p:nvGrpSpPr>
          <p:cNvPr id="96258" name="群組 29"/>
          <p:cNvGrpSpPr>
            <a:grpSpLocks/>
          </p:cNvGrpSpPr>
          <p:nvPr/>
        </p:nvGrpSpPr>
        <p:grpSpPr bwMode="auto">
          <a:xfrm>
            <a:off x="2411413" y="44450"/>
            <a:ext cx="2481262" cy="361950"/>
            <a:chOff x="2411760" y="44624"/>
            <a:chExt cx="2480725" cy="361199"/>
          </a:xfrm>
        </p:grpSpPr>
        <p:sp>
          <p:nvSpPr>
            <p:cNvPr id="31" name="橢圓 30"/>
            <p:cNvSpPr/>
            <p:nvPr/>
          </p:nvSpPr>
          <p:spPr>
            <a:xfrm>
              <a:off x="3707904" y="44624"/>
              <a:ext cx="360040" cy="36004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A50021"/>
              </a:solidFill>
            </a:ln>
            <a:effectLst>
              <a:glow rad="63500">
                <a:schemeClr val="bg1">
                  <a:alpha val="55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sz="2400" dirty="0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4</a:t>
              </a:r>
              <a:endParaRPr lang="zh-TW" altLang="en-US" sz="24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2" name="橢圓 31"/>
            <p:cNvSpPr/>
            <p:nvPr/>
          </p:nvSpPr>
          <p:spPr>
            <a:xfrm>
              <a:off x="2835530" y="44624"/>
              <a:ext cx="360285" cy="359615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 w="9525">
              <a:solidFill>
                <a:srgbClr val="A500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sz="2400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</a:t>
              </a:r>
              <a:endParaRPr lang="zh-TW" alt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3" name="橢圓 32"/>
            <p:cNvSpPr/>
            <p:nvPr/>
          </p:nvSpPr>
          <p:spPr>
            <a:xfrm>
              <a:off x="4140173" y="44624"/>
              <a:ext cx="360285" cy="359615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 w="9525">
              <a:solidFill>
                <a:srgbClr val="A500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sz="2400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5</a:t>
              </a:r>
              <a:endParaRPr lang="zh-TW" alt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4" name="橢圓 33"/>
            <p:cNvSpPr/>
            <p:nvPr/>
          </p:nvSpPr>
          <p:spPr>
            <a:xfrm>
              <a:off x="2411760" y="46209"/>
              <a:ext cx="360284" cy="359614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 w="9525">
              <a:solidFill>
                <a:srgbClr val="A500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sz="2400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</a:t>
              </a:r>
              <a:endParaRPr lang="zh-TW" alt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5" name="橢圓 34"/>
            <p:cNvSpPr/>
            <p:nvPr/>
          </p:nvSpPr>
          <p:spPr>
            <a:xfrm>
              <a:off x="3275173" y="44624"/>
              <a:ext cx="360284" cy="359615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 w="9525">
              <a:solidFill>
                <a:srgbClr val="A500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sz="2400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</a:t>
              </a:r>
              <a:endParaRPr lang="zh-TW" alt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6" name="橢圓 35"/>
            <p:cNvSpPr/>
            <p:nvPr/>
          </p:nvSpPr>
          <p:spPr>
            <a:xfrm>
              <a:off x="4532201" y="44624"/>
              <a:ext cx="360284" cy="359615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 w="9525">
              <a:solidFill>
                <a:srgbClr val="A500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sz="2400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6</a:t>
              </a:r>
              <a:endParaRPr lang="zh-TW" alt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51" name="矩形 50"/>
          <p:cNvSpPr/>
          <p:nvPr/>
        </p:nvSpPr>
        <p:spPr>
          <a:xfrm>
            <a:off x="4910138" y="44450"/>
            <a:ext cx="4125912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itchFamily="34" charset="-120"/>
                <a:ea typeface="Adobe 繁黑體 Std B" pitchFamily="34" charset="-120"/>
              </a:rPr>
              <a:t>學生志願選填試探與輔導</a:t>
            </a:r>
            <a:r>
              <a:rPr lang="zh-TW" alt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itchFamily="34" charset="-120"/>
                <a:ea typeface="Adobe 繁黑體 Std B" pitchFamily="34" charset="-120"/>
              </a:rPr>
              <a:t>作業</a:t>
            </a:r>
            <a:endParaRPr lang="zh-TW" alt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宋体 Std L" pitchFamily="18" charset="-128"/>
              <a:ea typeface="Adobe 宋体 Std L" pitchFamily="18" charset="-128"/>
            </a:endParaRPr>
          </a:p>
        </p:txBody>
      </p:sp>
      <p:graphicFrame>
        <p:nvGraphicFramePr>
          <p:cNvPr id="13" name="表格 12"/>
          <p:cNvGraphicFramePr>
            <a:graphicFrameLocks noGrp="1"/>
          </p:cNvGraphicFramePr>
          <p:nvPr/>
        </p:nvGraphicFramePr>
        <p:xfrm>
          <a:off x="190500" y="1406525"/>
          <a:ext cx="8774634" cy="5190495"/>
        </p:xfrm>
        <a:graphic>
          <a:graphicData uri="http://schemas.openxmlformats.org/drawingml/2006/table">
            <a:tbl>
              <a:tblPr firstRow="1" firstCol="1">
                <a:tableStyleId>{BC89EF96-8CEA-46FF-86C4-4CE0E7609802}</a:tableStyleId>
              </a:tblPr>
              <a:tblGrid>
                <a:gridCol w="5469612"/>
                <a:gridCol w="398596"/>
                <a:gridCol w="398596"/>
                <a:gridCol w="398596"/>
                <a:gridCol w="398596"/>
                <a:gridCol w="398596"/>
                <a:gridCol w="398596"/>
                <a:gridCol w="913446"/>
              </a:tblGrid>
              <a:tr h="30840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TW" sz="2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工作項目</a:t>
                      </a:r>
                      <a:endParaRPr lang="zh-TW" sz="2200" b="0" i="0" u="none" strike="noStrike" dirty="0">
                        <a:solidFill>
                          <a:schemeClr val="tx1"/>
                        </a:solidFill>
                        <a:effectLst/>
                        <a:latin typeface="標楷體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6699FF">
                            <a:tint val="66000"/>
                            <a:satMod val="160000"/>
                          </a:srgbClr>
                        </a:gs>
                        <a:gs pos="50000">
                          <a:srgbClr val="6699FF">
                            <a:tint val="44500"/>
                            <a:satMod val="160000"/>
                          </a:srgbClr>
                        </a:gs>
                        <a:gs pos="100000">
                          <a:srgbClr val="6699FF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 smtClean="0">
                          <a:effectLst/>
                        </a:rPr>
                        <a:t>103年度</a:t>
                      </a:r>
                      <a:endParaRPr lang="zh-TW" sz="2000" b="0" i="0" u="none" strike="noStrike" dirty="0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6699FF">
                            <a:tint val="66000"/>
                            <a:satMod val="160000"/>
                          </a:srgbClr>
                        </a:gs>
                        <a:gs pos="50000">
                          <a:srgbClr val="6699FF">
                            <a:tint val="44500"/>
                            <a:satMod val="160000"/>
                          </a:srgbClr>
                        </a:gs>
                        <a:gs pos="100000">
                          <a:srgbClr val="6699FF">
                            <a:tint val="23500"/>
                            <a:satMod val="160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TW" sz="2200" u="none" strike="noStrike" dirty="0">
                          <a:effectLst/>
                        </a:rPr>
                        <a:t>備註</a:t>
                      </a:r>
                      <a:endParaRPr lang="zh-TW" sz="2200" b="0" i="0" u="none" strike="noStrike" dirty="0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9525" marR="9525" marT="9525" marB="0" anchor="ctr">
                    <a:gradFill flip="none" rotWithShape="1">
                      <a:gsLst>
                        <a:gs pos="0">
                          <a:srgbClr val="6699FF">
                            <a:tint val="66000"/>
                            <a:satMod val="160000"/>
                          </a:srgbClr>
                        </a:gs>
                        <a:gs pos="50000">
                          <a:srgbClr val="6699FF">
                            <a:tint val="44500"/>
                            <a:satMod val="160000"/>
                          </a:srgbClr>
                        </a:gs>
                        <a:gs pos="100000">
                          <a:srgbClr val="6699FF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37509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2200" u="none" strike="noStrike" dirty="0">
                          <a:effectLst/>
                        </a:rPr>
                        <a:t>3月</a:t>
                      </a:r>
                      <a:endParaRPr lang="zh-TW" sz="2200" b="0" i="0" u="none" strike="noStrike" dirty="0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2200" u="none" strike="noStrike" dirty="0">
                          <a:effectLst/>
                        </a:rPr>
                        <a:t>4月</a:t>
                      </a:r>
                      <a:endParaRPr lang="zh-TW" sz="2200" b="0" i="0" u="none" strike="noStrike" dirty="0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2200" u="none" strike="noStrike">
                          <a:effectLst/>
                        </a:rPr>
                        <a:t>5月</a:t>
                      </a:r>
                      <a:endParaRPr lang="zh-TW" sz="2200" b="0" i="0" u="none" strike="noStrike">
                        <a:solidFill>
                          <a:srgbClr val="000000"/>
                        </a:solidFill>
                        <a:effectLst/>
                        <a:latin typeface="標楷體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75090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國中學生生涯輔導紀錄手冊</a:t>
                      </a:r>
                      <a:r>
                        <a:rPr lang="en-US" altLang="zh-TW" sz="1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-</a:t>
                      </a:r>
                      <a:r>
                        <a:rPr lang="zh-TW" sz="1800" u="none" strike="noStrike" dirty="0" smtClean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學習</a:t>
                      </a:r>
                      <a:r>
                        <a:rPr lang="zh-TW" sz="1800" u="none" strike="noStrike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成果及特殊表現</a:t>
                      </a:r>
                      <a:endParaRPr 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sz="2200" u="none" strike="noStrike">
                          <a:effectLst/>
                        </a:rPr>
                        <a:t>■</a:t>
                      </a:r>
                      <a:endParaRPr lang="zh-TW" sz="2200" b="0" i="0" u="none" strike="noStrike">
                        <a:solidFill>
                          <a:srgbClr val="000000"/>
                        </a:solidFill>
                        <a:effectLst/>
                        <a:latin typeface="細明體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sz="2200" u="none" strike="noStrike">
                          <a:effectLst/>
                        </a:rPr>
                        <a:t>■</a:t>
                      </a:r>
                      <a:endParaRPr lang="zh-TW" sz="2200" b="0" i="0" u="none" strike="noStrike">
                        <a:solidFill>
                          <a:srgbClr val="000000"/>
                        </a:solidFill>
                        <a:effectLst/>
                        <a:latin typeface="細明體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sz="2200" u="none" strike="noStrike">
                          <a:effectLst/>
                        </a:rPr>
                        <a:t>　</a:t>
                      </a:r>
                      <a:endParaRPr lang="zh-TW" sz="2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sz="2200" u="none" strike="noStrike">
                          <a:effectLst/>
                        </a:rPr>
                        <a:t>　</a:t>
                      </a:r>
                      <a:endParaRPr lang="zh-TW" sz="2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sz="2200" u="none" strike="noStrike">
                          <a:effectLst/>
                        </a:rPr>
                        <a:t>　</a:t>
                      </a:r>
                      <a:endParaRPr lang="zh-TW" sz="2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sz="2200" u="none" strike="noStrike">
                          <a:effectLst/>
                        </a:rPr>
                        <a:t>　</a:t>
                      </a:r>
                      <a:endParaRPr lang="zh-TW" sz="2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sz="2200" u="none" strike="noStrike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學校</a:t>
                      </a:r>
                      <a:endParaRPr lang="zh-TW" sz="2200" b="0" i="0" u="none" strike="noStrike" dirty="0"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375090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國中學生生涯輔導紀錄手冊</a:t>
                      </a:r>
                      <a:r>
                        <a:rPr lang="en-US" altLang="zh-TW" sz="1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-</a:t>
                      </a:r>
                      <a:r>
                        <a:rPr lang="zh-TW" altLang="en-US" sz="1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其他</a:t>
                      </a:r>
                      <a:r>
                        <a:rPr lang="zh-TW" sz="1800" u="none" strike="noStrike" dirty="0" smtClean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生涯</a:t>
                      </a:r>
                      <a:r>
                        <a:rPr lang="zh-TW" sz="1800" u="none" strike="noStrike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輔導紀錄</a:t>
                      </a:r>
                      <a:endParaRPr 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sz="2200" u="none" strike="noStrike">
                          <a:effectLst/>
                        </a:rPr>
                        <a:t>■</a:t>
                      </a:r>
                      <a:endParaRPr lang="zh-TW" sz="2200" b="0" i="0" u="none" strike="noStrike">
                        <a:solidFill>
                          <a:srgbClr val="000000"/>
                        </a:solidFill>
                        <a:effectLst/>
                        <a:latin typeface="細明體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sz="2200" u="none" strike="noStrike">
                          <a:effectLst/>
                        </a:rPr>
                        <a:t>■</a:t>
                      </a:r>
                      <a:endParaRPr lang="zh-TW" sz="2200" b="0" i="0" u="none" strike="noStrike">
                        <a:solidFill>
                          <a:srgbClr val="000000"/>
                        </a:solidFill>
                        <a:effectLst/>
                        <a:latin typeface="細明體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sz="2200" u="none" strike="noStrike">
                          <a:effectLst/>
                        </a:rPr>
                        <a:t>■</a:t>
                      </a:r>
                      <a:endParaRPr lang="zh-TW" sz="2200" b="0" i="0" u="none" strike="noStrike">
                        <a:solidFill>
                          <a:srgbClr val="000000"/>
                        </a:solidFill>
                        <a:effectLst/>
                        <a:latin typeface="細明體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sz="2200" u="none" strike="noStrike">
                          <a:effectLst/>
                        </a:rPr>
                        <a:t>■</a:t>
                      </a:r>
                      <a:endParaRPr lang="zh-TW" sz="2200" b="0" i="0" u="none" strike="noStrike">
                        <a:solidFill>
                          <a:srgbClr val="000000"/>
                        </a:solidFill>
                        <a:effectLst/>
                        <a:latin typeface="細明體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sz="2200" u="none" strike="noStrike">
                          <a:effectLst/>
                        </a:rPr>
                        <a:t>■</a:t>
                      </a:r>
                      <a:endParaRPr lang="zh-TW" sz="2200" b="0" i="0" u="none" strike="noStrike">
                        <a:solidFill>
                          <a:srgbClr val="000000"/>
                        </a:solidFill>
                        <a:effectLst/>
                        <a:latin typeface="細明體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sz="2200" u="none" strike="noStrike">
                          <a:effectLst/>
                        </a:rPr>
                        <a:t>■</a:t>
                      </a:r>
                      <a:endParaRPr lang="zh-TW" sz="2200" b="0" i="0" u="none" strike="noStrike">
                        <a:solidFill>
                          <a:srgbClr val="000000"/>
                        </a:solidFill>
                        <a:effectLst/>
                        <a:latin typeface="細明體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sz="2200" u="none" strike="noStrike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學校</a:t>
                      </a:r>
                      <a:endParaRPr lang="zh-TW" sz="2200" b="0" i="0" u="none" strike="noStrike" dirty="0"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375090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國中學生生涯輔導紀錄手冊</a:t>
                      </a:r>
                      <a:r>
                        <a:rPr lang="en-US" altLang="zh-TW" sz="1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-</a:t>
                      </a:r>
                      <a:r>
                        <a:rPr lang="zh-TW" sz="1800" u="none" strike="noStrike" dirty="0" smtClean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生涯</a:t>
                      </a:r>
                      <a:r>
                        <a:rPr lang="zh-TW" sz="1800" u="none" strike="noStrike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統整面面觀</a:t>
                      </a:r>
                      <a:endParaRPr lang="zh-TW" sz="1800" b="0" i="0" u="none" strike="noStrike" dirty="0"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sz="2200" u="none" strike="noStrike">
                          <a:effectLst/>
                        </a:rPr>
                        <a:t>　</a:t>
                      </a:r>
                      <a:endParaRPr lang="zh-TW" sz="2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sz="2200" u="none" strike="noStrike">
                          <a:effectLst/>
                        </a:rPr>
                        <a:t>　</a:t>
                      </a:r>
                      <a:endParaRPr lang="zh-TW" sz="2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sz="2200" u="none" strike="noStrike">
                          <a:effectLst/>
                        </a:rPr>
                        <a:t>　</a:t>
                      </a:r>
                      <a:endParaRPr lang="zh-TW" sz="2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sz="2200" u="none" strike="noStrike">
                          <a:effectLst/>
                        </a:rPr>
                        <a:t>　</a:t>
                      </a:r>
                      <a:endParaRPr lang="zh-TW" sz="2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sz="2200" u="none" strike="noStrike">
                          <a:effectLst/>
                        </a:rPr>
                        <a:t>　</a:t>
                      </a:r>
                      <a:endParaRPr lang="zh-TW" sz="2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sz="2200" u="none" strike="noStrike">
                          <a:effectLst/>
                        </a:rPr>
                        <a:t>　</a:t>
                      </a:r>
                      <a:endParaRPr lang="zh-TW" sz="2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sz="2200" u="none" strike="noStrike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學校</a:t>
                      </a:r>
                      <a:endParaRPr lang="zh-TW" sz="2200" b="0" i="0" u="none" strike="noStrike" dirty="0"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375090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國中學生生涯輔導紀錄手冊</a:t>
                      </a:r>
                      <a:r>
                        <a:rPr lang="en-US" altLang="zh-TW" sz="1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-</a:t>
                      </a:r>
                      <a:r>
                        <a:rPr lang="zh-TW" sz="1800" u="none" strike="noStrike" dirty="0" smtClean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生涯</a:t>
                      </a:r>
                      <a:r>
                        <a:rPr lang="zh-TW" sz="1800" u="none" strike="noStrike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發展規劃書</a:t>
                      </a:r>
                      <a:endParaRPr lang="zh-TW" sz="1800" b="0" i="0" u="none" strike="noStrike" dirty="0">
                        <a:solidFill>
                          <a:srgbClr val="FF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sz="2200" u="none" strike="noStrike" dirty="0">
                          <a:effectLst/>
                        </a:rPr>
                        <a:t>■</a:t>
                      </a:r>
                      <a:endParaRPr lang="zh-TW" sz="2200" b="0" i="0" u="none" strike="noStrike" dirty="0">
                        <a:solidFill>
                          <a:srgbClr val="000000"/>
                        </a:solidFill>
                        <a:effectLst/>
                        <a:latin typeface="細明體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sz="2200" u="none" strike="noStrike" dirty="0">
                          <a:effectLst/>
                        </a:rPr>
                        <a:t>　</a:t>
                      </a:r>
                      <a:endParaRPr lang="zh-TW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sz="2200" u="none" strike="noStrike">
                          <a:effectLst/>
                        </a:rPr>
                        <a:t>　</a:t>
                      </a:r>
                      <a:endParaRPr lang="zh-TW" sz="2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sz="2200" u="none" strike="noStrike">
                          <a:effectLst/>
                        </a:rPr>
                        <a:t>　</a:t>
                      </a:r>
                      <a:endParaRPr lang="zh-TW" sz="2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sz="2200" u="none" strike="noStrike">
                          <a:effectLst/>
                        </a:rPr>
                        <a:t>■</a:t>
                      </a:r>
                      <a:endParaRPr lang="zh-TW" sz="2200" b="0" i="0" u="none" strike="noStrike">
                        <a:solidFill>
                          <a:srgbClr val="000000"/>
                        </a:solidFill>
                        <a:effectLst/>
                        <a:latin typeface="細明體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sz="2200" u="none" strike="noStrike">
                          <a:effectLst/>
                        </a:rPr>
                        <a:t>■</a:t>
                      </a:r>
                      <a:endParaRPr lang="zh-TW" sz="2200" b="0" i="0" u="none" strike="noStrike">
                        <a:solidFill>
                          <a:srgbClr val="000000"/>
                        </a:solidFill>
                        <a:effectLst/>
                        <a:latin typeface="細明體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sz="2200" u="none" strike="noStrike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學校</a:t>
                      </a:r>
                      <a:endParaRPr lang="zh-TW" sz="2200" b="0" i="0" u="none" strike="noStrike" dirty="0"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375090">
                <a:tc>
                  <a:txBody>
                    <a:bodyPr/>
                    <a:lstStyle/>
                    <a:p>
                      <a:pPr algn="l" fontAlgn="ctr"/>
                      <a:r>
                        <a:rPr lang="zh-TW" sz="2000" u="none" strike="noStrike" dirty="0"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第3次志願選填線上填報作業</a:t>
                      </a:r>
                      <a:endParaRPr lang="zh-TW" sz="2000" b="0" i="0" u="none" strike="noStrike" dirty="0">
                        <a:solidFill>
                          <a:srgbClr val="FF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sz="2200" u="none" strike="noStrike" dirty="0">
                          <a:effectLst/>
                        </a:rPr>
                        <a:t>■</a:t>
                      </a:r>
                      <a:endParaRPr lang="zh-TW" sz="2200" b="0" i="0" u="none" strike="noStrike" dirty="0">
                        <a:solidFill>
                          <a:srgbClr val="000000"/>
                        </a:solidFill>
                        <a:effectLst/>
                        <a:latin typeface="細明體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sz="2200" u="none" strike="noStrike" dirty="0">
                          <a:effectLst/>
                        </a:rPr>
                        <a:t>　</a:t>
                      </a:r>
                      <a:endParaRPr lang="zh-TW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sz="2200" u="none" strike="noStrike" dirty="0">
                          <a:effectLst/>
                        </a:rPr>
                        <a:t>　</a:t>
                      </a:r>
                      <a:endParaRPr lang="zh-TW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sz="2200" u="none" strike="noStrike" dirty="0">
                          <a:effectLst/>
                        </a:rPr>
                        <a:t>　</a:t>
                      </a:r>
                      <a:endParaRPr lang="zh-TW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sz="2200" u="none" strike="noStrike">
                          <a:effectLst/>
                        </a:rPr>
                        <a:t>　</a:t>
                      </a:r>
                      <a:endParaRPr lang="zh-TW" sz="2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sz="2200" u="none" strike="noStrike">
                          <a:effectLst/>
                        </a:rPr>
                        <a:t>　</a:t>
                      </a:r>
                      <a:endParaRPr lang="zh-TW" sz="2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sz="2200" u="none" strike="noStrike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學校</a:t>
                      </a:r>
                      <a:endParaRPr lang="zh-TW" sz="2200" b="0" i="0" u="none" strike="noStrike" dirty="0"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375090">
                <a:tc>
                  <a:txBody>
                    <a:bodyPr/>
                    <a:lstStyle/>
                    <a:p>
                      <a:pPr algn="l" fontAlgn="ctr"/>
                      <a:r>
                        <a:rPr lang="zh-TW" sz="2000" u="none" strike="noStrike" dirty="0"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第3次志願選填試探後輔導作業</a:t>
                      </a:r>
                      <a:endParaRPr lang="zh-TW" sz="2000" b="0" i="0" u="none" strike="noStrike" dirty="0">
                        <a:solidFill>
                          <a:srgbClr val="FF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sz="2200" u="none" strike="noStrike">
                          <a:effectLst/>
                        </a:rPr>
                        <a:t>　</a:t>
                      </a:r>
                      <a:endParaRPr lang="zh-TW" sz="2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sz="2200" u="none" strike="noStrike" dirty="0">
                          <a:effectLst/>
                        </a:rPr>
                        <a:t>■</a:t>
                      </a:r>
                      <a:endParaRPr lang="zh-TW" sz="2200" b="0" i="0" u="none" strike="noStrike" dirty="0">
                        <a:solidFill>
                          <a:srgbClr val="000000"/>
                        </a:solidFill>
                        <a:effectLst/>
                        <a:latin typeface="細明體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sz="2200" u="none" strike="noStrike">
                          <a:effectLst/>
                        </a:rPr>
                        <a:t>■</a:t>
                      </a:r>
                      <a:endParaRPr lang="zh-TW" sz="2200" b="0" i="0" u="none" strike="noStrike">
                        <a:solidFill>
                          <a:srgbClr val="000000"/>
                        </a:solidFill>
                        <a:effectLst/>
                        <a:latin typeface="細明體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sz="2200" u="none" strike="noStrike">
                          <a:effectLst/>
                        </a:rPr>
                        <a:t>　</a:t>
                      </a:r>
                      <a:endParaRPr lang="zh-TW" sz="2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sz="2200" u="none" strike="noStrike" dirty="0">
                          <a:effectLst/>
                        </a:rPr>
                        <a:t>　</a:t>
                      </a:r>
                      <a:endParaRPr lang="zh-TW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sz="2200" u="none" strike="noStrike" dirty="0">
                          <a:effectLst/>
                        </a:rPr>
                        <a:t>　</a:t>
                      </a:r>
                      <a:endParaRPr lang="zh-TW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sz="2200" u="none" strike="noStrike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學校</a:t>
                      </a:r>
                      <a:endParaRPr lang="zh-TW" sz="2200" b="0" i="0" u="none" strike="noStrike" dirty="0"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375090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103學年度國中教育會考</a:t>
                      </a:r>
                      <a:endParaRPr lang="zh-TW" sz="2000" b="0" i="0" u="none" strike="noStrike" dirty="0">
                        <a:solidFill>
                          <a:srgbClr val="FF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sz="2200" u="none" strike="noStrike">
                          <a:effectLst/>
                        </a:rPr>
                        <a:t>　</a:t>
                      </a:r>
                      <a:endParaRPr lang="zh-TW" sz="2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sz="2200" u="none" strike="noStrike">
                          <a:effectLst/>
                        </a:rPr>
                        <a:t>　</a:t>
                      </a:r>
                      <a:endParaRPr lang="zh-TW" sz="2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sz="2200" u="none" strike="noStrike" dirty="0">
                          <a:effectLst/>
                        </a:rPr>
                        <a:t>　</a:t>
                      </a:r>
                      <a:endParaRPr lang="zh-TW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sz="2200" u="none" strike="noStrike">
                          <a:effectLst/>
                        </a:rPr>
                        <a:t>　</a:t>
                      </a:r>
                      <a:endParaRPr lang="zh-TW" sz="2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sz="2200" u="none" strike="noStrike">
                          <a:effectLst/>
                        </a:rPr>
                        <a:t>　</a:t>
                      </a:r>
                      <a:endParaRPr lang="zh-TW" sz="2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sz="2200" u="none" strike="noStrike" dirty="0">
                          <a:effectLst/>
                        </a:rPr>
                        <a:t>■</a:t>
                      </a:r>
                      <a:endParaRPr lang="zh-TW" sz="2200" b="0" i="0" u="none" strike="noStrike" dirty="0">
                        <a:solidFill>
                          <a:srgbClr val="000000"/>
                        </a:solidFill>
                        <a:effectLst/>
                        <a:latin typeface="細明體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sz="2200" u="none" strike="noStrike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試務會</a:t>
                      </a:r>
                      <a:endParaRPr lang="zh-TW" sz="2200" b="0" i="0" u="none" strike="noStrike" dirty="0"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375090">
                <a:tc>
                  <a:txBody>
                    <a:bodyPr/>
                    <a:lstStyle/>
                    <a:p>
                      <a:pPr algn="l" fontAlgn="ctr"/>
                      <a:r>
                        <a:rPr lang="zh-TW" sz="2000" u="none" strike="noStrike" dirty="0"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辦理志願選填試探輔導作業焦點</a:t>
                      </a:r>
                      <a:r>
                        <a:rPr lang="zh-TW" sz="200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座談會</a:t>
                      </a:r>
                      <a:endParaRPr lang="zh-TW" sz="2000" b="0" i="0" u="none" strike="noStrike" dirty="0">
                        <a:solidFill>
                          <a:srgbClr val="FF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zh-TW" sz="2200" u="none" strike="noStrike" dirty="0" smtClean="0">
                          <a:effectLst/>
                        </a:rPr>
                        <a:t>■</a:t>
                      </a:r>
                      <a:endParaRPr lang="zh-TW" altLang="zh-TW" sz="2200" b="0" i="0" u="none" strike="noStrike" dirty="0">
                        <a:solidFill>
                          <a:srgbClr val="000000"/>
                        </a:solidFill>
                        <a:effectLst/>
                        <a:latin typeface="細明體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sz="2200" u="none" strike="noStrike">
                          <a:effectLst/>
                        </a:rPr>
                        <a:t>　</a:t>
                      </a:r>
                      <a:endParaRPr lang="zh-TW" sz="2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sz="2200" u="none" strike="noStrike" dirty="0">
                          <a:effectLst/>
                        </a:rPr>
                        <a:t>　</a:t>
                      </a:r>
                      <a:endParaRPr lang="zh-TW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sz="2200" u="none" strike="noStrike">
                          <a:effectLst/>
                        </a:rPr>
                        <a:t>　</a:t>
                      </a:r>
                      <a:endParaRPr lang="zh-TW" sz="2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sz="2200" u="none" strike="noStrike">
                          <a:effectLst/>
                        </a:rPr>
                        <a:t>　</a:t>
                      </a:r>
                      <a:endParaRPr lang="zh-TW" sz="2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sz="2200" u="none" strike="noStrike">
                          <a:effectLst/>
                        </a:rPr>
                        <a:t>　</a:t>
                      </a:r>
                      <a:endParaRPr lang="zh-TW" sz="2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sz="2200" u="none" strike="noStrike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中央</a:t>
                      </a:r>
                      <a:endParaRPr lang="zh-TW" sz="2200" b="0" i="0" u="none" strike="noStrike" dirty="0"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375090">
                <a:tc>
                  <a:txBody>
                    <a:bodyPr/>
                    <a:lstStyle/>
                    <a:p>
                      <a:pPr algn="l" fontAlgn="ctr"/>
                      <a:r>
                        <a:rPr lang="zh-TW" sz="2000" u="none" strike="noStrike" dirty="0"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辦理志願選填試探輔導作業焦點</a:t>
                      </a:r>
                      <a:r>
                        <a:rPr lang="zh-TW" sz="200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座談會</a:t>
                      </a:r>
                      <a:endParaRPr lang="zh-TW" sz="2000" b="0" i="0" u="none" strike="noStrike" dirty="0">
                        <a:solidFill>
                          <a:srgbClr val="FF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zh-TW" sz="2200" u="none" strike="noStrike" dirty="0" smtClean="0">
                          <a:effectLst/>
                        </a:rPr>
                        <a:t>■</a:t>
                      </a:r>
                      <a:endParaRPr lang="zh-TW" altLang="zh-TW" sz="2200" b="0" i="0" u="none" strike="noStrike" dirty="0">
                        <a:solidFill>
                          <a:srgbClr val="000000"/>
                        </a:solidFill>
                        <a:effectLst/>
                        <a:latin typeface="細明體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sz="2200" u="none" strike="noStrike">
                          <a:effectLst/>
                        </a:rPr>
                        <a:t>　</a:t>
                      </a:r>
                      <a:endParaRPr lang="zh-TW" sz="2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sz="2200" u="none" strike="noStrike">
                          <a:effectLst/>
                        </a:rPr>
                        <a:t>　</a:t>
                      </a:r>
                      <a:endParaRPr lang="zh-TW" sz="2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sz="2200" u="none" strike="noStrike" dirty="0">
                          <a:effectLst/>
                        </a:rPr>
                        <a:t>　</a:t>
                      </a:r>
                      <a:endParaRPr lang="zh-TW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sz="2200" u="none" strike="noStrike">
                          <a:effectLst/>
                        </a:rPr>
                        <a:t>　</a:t>
                      </a:r>
                      <a:endParaRPr lang="zh-TW" sz="2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sz="2200" u="none" strike="noStrike">
                          <a:effectLst/>
                        </a:rPr>
                        <a:t>　</a:t>
                      </a:r>
                      <a:endParaRPr lang="zh-TW" sz="2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sz="2200" u="none" strike="noStrike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地方</a:t>
                      </a:r>
                      <a:endParaRPr lang="zh-TW" sz="2200" b="0" i="0" u="none" strike="noStrike" dirty="0"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375090">
                <a:tc>
                  <a:txBody>
                    <a:bodyPr/>
                    <a:lstStyle/>
                    <a:p>
                      <a:pPr algn="l" fontAlgn="ctr"/>
                      <a:r>
                        <a:rPr lang="zh-TW" sz="2000" u="none" strike="noStrike" dirty="0"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辦理輔導人員專業團體督導</a:t>
                      </a:r>
                      <a:endParaRPr lang="zh-TW" sz="2000" b="0" i="0" u="none" strike="noStrike" dirty="0">
                        <a:solidFill>
                          <a:srgbClr val="FF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sz="2200" u="none" strike="noStrike">
                          <a:effectLst/>
                        </a:rPr>
                        <a:t>　</a:t>
                      </a:r>
                      <a:endParaRPr lang="zh-TW" sz="2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sz="2200" u="none" strike="noStrike">
                          <a:effectLst/>
                        </a:rPr>
                        <a:t>■</a:t>
                      </a:r>
                      <a:endParaRPr lang="zh-TW" sz="2200" b="0" i="0" u="none" strike="noStrike">
                        <a:solidFill>
                          <a:srgbClr val="000000"/>
                        </a:solidFill>
                        <a:effectLst/>
                        <a:latin typeface="細明體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sz="2200" u="none" strike="noStrike">
                          <a:effectLst/>
                        </a:rPr>
                        <a:t>　</a:t>
                      </a:r>
                      <a:endParaRPr lang="zh-TW" sz="2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sz="2200" u="none" strike="noStrike" dirty="0">
                          <a:effectLst/>
                        </a:rPr>
                        <a:t>　</a:t>
                      </a:r>
                      <a:endParaRPr lang="zh-TW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sz="2200" u="none" strike="noStrike" dirty="0">
                          <a:effectLst/>
                        </a:rPr>
                        <a:t>■</a:t>
                      </a:r>
                      <a:endParaRPr lang="zh-TW" sz="2200" b="0" i="0" u="none" strike="noStrike" dirty="0">
                        <a:solidFill>
                          <a:srgbClr val="000000"/>
                        </a:solidFill>
                        <a:effectLst/>
                        <a:latin typeface="細明體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sz="2200" u="none" strike="noStrike">
                          <a:effectLst/>
                        </a:rPr>
                        <a:t>　</a:t>
                      </a:r>
                      <a:endParaRPr lang="zh-TW" sz="2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sz="2200" u="none" strike="noStrike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輔諮</a:t>
                      </a:r>
                      <a:endParaRPr lang="zh-TW" sz="2200" b="0" i="0" u="none" strike="noStrike" dirty="0"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375090">
                <a:tc>
                  <a:txBody>
                    <a:bodyPr/>
                    <a:lstStyle/>
                    <a:p>
                      <a:pPr algn="l" fontAlgn="ctr"/>
                      <a:r>
                        <a:rPr lang="zh-TW" sz="2000" u="none" strike="noStrike" dirty="0"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辦理校內人員相關輔導知能專業成長活動</a:t>
                      </a:r>
                      <a:endParaRPr lang="zh-TW" sz="2000" b="0" i="0" u="none" strike="noStrike" dirty="0">
                        <a:solidFill>
                          <a:srgbClr val="FF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sz="2200" u="none" strike="noStrike">
                          <a:effectLst/>
                        </a:rPr>
                        <a:t>■</a:t>
                      </a:r>
                      <a:endParaRPr lang="zh-TW" sz="2200" b="0" i="0" u="none" strike="noStrike">
                        <a:solidFill>
                          <a:srgbClr val="000000"/>
                        </a:solidFill>
                        <a:effectLst/>
                        <a:latin typeface="細明體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sz="2200" u="none" strike="noStrike">
                          <a:effectLst/>
                        </a:rPr>
                        <a:t>■</a:t>
                      </a:r>
                      <a:endParaRPr lang="zh-TW" sz="2200" b="0" i="0" u="none" strike="noStrike">
                        <a:solidFill>
                          <a:srgbClr val="000000"/>
                        </a:solidFill>
                        <a:effectLst/>
                        <a:latin typeface="細明體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sz="2200" u="none" strike="noStrike">
                          <a:effectLst/>
                        </a:rPr>
                        <a:t>■</a:t>
                      </a:r>
                      <a:endParaRPr lang="zh-TW" sz="2200" b="0" i="0" u="none" strike="noStrike">
                        <a:solidFill>
                          <a:srgbClr val="000000"/>
                        </a:solidFill>
                        <a:effectLst/>
                        <a:latin typeface="細明體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sz="2200" u="none" strike="noStrike">
                          <a:effectLst/>
                        </a:rPr>
                        <a:t>■</a:t>
                      </a:r>
                      <a:endParaRPr lang="zh-TW" sz="2200" b="0" i="0" u="none" strike="noStrike">
                        <a:solidFill>
                          <a:srgbClr val="000000"/>
                        </a:solidFill>
                        <a:effectLst/>
                        <a:latin typeface="細明體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sz="2200" u="none" strike="noStrike" dirty="0">
                          <a:effectLst/>
                        </a:rPr>
                        <a:t>■</a:t>
                      </a:r>
                      <a:endParaRPr lang="zh-TW" sz="2200" b="0" i="0" u="none" strike="noStrike" dirty="0">
                        <a:solidFill>
                          <a:srgbClr val="000000"/>
                        </a:solidFill>
                        <a:effectLst/>
                        <a:latin typeface="細明體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sz="2200" u="none" strike="noStrike">
                          <a:effectLst/>
                        </a:rPr>
                        <a:t>■</a:t>
                      </a:r>
                      <a:endParaRPr lang="zh-TW" sz="2200" b="0" i="0" u="none" strike="noStrike">
                        <a:solidFill>
                          <a:srgbClr val="000000"/>
                        </a:solidFill>
                        <a:effectLst/>
                        <a:latin typeface="細明體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sz="2200" u="none" strike="noStrike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學校</a:t>
                      </a:r>
                      <a:endParaRPr lang="zh-TW" sz="2200" b="0" i="0" u="none" strike="noStrike" dirty="0"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375090">
                <a:tc>
                  <a:txBody>
                    <a:bodyPr/>
                    <a:lstStyle/>
                    <a:p>
                      <a:pPr algn="l" fontAlgn="ctr"/>
                      <a:r>
                        <a:rPr lang="zh-TW" sz="2000" u="none" strike="noStrike" dirty="0"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辦理志願選填試探與輔導</a:t>
                      </a:r>
                      <a:r>
                        <a:rPr lang="zh-TW" sz="200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作業訪</a:t>
                      </a:r>
                      <a:r>
                        <a:rPr lang="zh-TW" altLang="en-US" sz="200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視</a:t>
                      </a:r>
                      <a:r>
                        <a:rPr lang="zh-TW" sz="2000" u="none" strike="noStrike" dirty="0" smtClean="0">
                          <a:solidFill>
                            <a:srgbClr val="FF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作業</a:t>
                      </a:r>
                      <a:endParaRPr lang="zh-TW" sz="2000" b="0" i="0" u="none" strike="noStrike" dirty="0">
                        <a:solidFill>
                          <a:srgbClr val="FF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sz="2200" u="none" strike="noStrike">
                          <a:effectLst/>
                        </a:rPr>
                        <a:t>　</a:t>
                      </a:r>
                      <a:endParaRPr lang="zh-TW" sz="2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sz="2200" u="none" strike="noStrike">
                          <a:effectLst/>
                        </a:rPr>
                        <a:t>　</a:t>
                      </a:r>
                      <a:endParaRPr lang="zh-TW" sz="2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sz="2200" u="none" strike="noStrike">
                          <a:effectLst/>
                        </a:rPr>
                        <a:t>　</a:t>
                      </a:r>
                      <a:endParaRPr lang="zh-TW" sz="2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sz="2200" u="none" strike="noStrike">
                          <a:effectLst/>
                        </a:rPr>
                        <a:t>■</a:t>
                      </a:r>
                      <a:endParaRPr lang="zh-TW" sz="2200" b="0" i="0" u="none" strike="noStrike">
                        <a:solidFill>
                          <a:srgbClr val="000000"/>
                        </a:solidFill>
                        <a:effectLst/>
                        <a:latin typeface="細明體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sz="2200" u="none" strike="noStrike" dirty="0">
                          <a:effectLst/>
                        </a:rPr>
                        <a:t>■</a:t>
                      </a:r>
                      <a:endParaRPr lang="zh-TW" sz="2200" b="0" i="0" u="none" strike="noStrike" dirty="0">
                        <a:solidFill>
                          <a:srgbClr val="000000"/>
                        </a:solidFill>
                        <a:effectLst/>
                        <a:latin typeface="細明體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sz="2200" u="none" strike="noStrike" dirty="0">
                          <a:effectLst/>
                        </a:rPr>
                        <a:t>　</a:t>
                      </a:r>
                      <a:endParaRPr lang="zh-TW" sz="2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sz="2200" u="none" strike="noStrike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中央</a:t>
                      </a:r>
                      <a:endParaRPr lang="zh-TW" sz="2200" b="0" i="0" u="none" strike="noStrike" dirty="0"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6000">
        <p14:prism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76"/>
          <p:cNvSpPr>
            <a:spLocks noChangeArrowheads="1"/>
          </p:cNvSpPr>
          <p:nvPr/>
        </p:nvSpPr>
        <p:spPr bwMode="auto">
          <a:xfrm>
            <a:off x="0" y="-17208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1800">
              <a:latin typeface="Arial" charset="0"/>
            </a:endParaRPr>
          </a:p>
        </p:txBody>
      </p:sp>
      <p:sp>
        <p:nvSpPr>
          <p:cNvPr id="98306" name="Rectangle 88"/>
          <p:cNvSpPr>
            <a:spLocks noChangeArrowheads="1"/>
          </p:cNvSpPr>
          <p:nvPr/>
        </p:nvSpPr>
        <p:spPr bwMode="auto">
          <a:xfrm>
            <a:off x="0" y="-1263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zh-TW" altLang="zh-TW" sz="900">
                <a:latin typeface="Arial" charset="0"/>
              </a:rPr>
              <a:t/>
            </a:r>
            <a:br>
              <a:rPr lang="zh-TW" altLang="zh-TW" sz="900">
                <a:latin typeface="Arial" charset="0"/>
              </a:rPr>
            </a:br>
            <a:endParaRPr lang="zh-TW" altLang="zh-TW" sz="1800">
              <a:latin typeface="Arial" charset="0"/>
            </a:endParaRPr>
          </a:p>
          <a:p>
            <a:pPr eaLnBrk="0" hangingPunct="0"/>
            <a:endParaRPr lang="zh-TW" altLang="zh-TW" sz="1800">
              <a:latin typeface="Arial" charset="0"/>
            </a:endParaRPr>
          </a:p>
        </p:txBody>
      </p:sp>
      <p:sp>
        <p:nvSpPr>
          <p:cNvPr id="98307" name="Rectangle 89"/>
          <p:cNvSpPr>
            <a:spLocks noChangeArrowheads="1"/>
          </p:cNvSpPr>
          <p:nvPr/>
        </p:nvSpPr>
        <p:spPr bwMode="auto">
          <a:xfrm>
            <a:off x="0" y="-1263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zh-TW" altLang="zh-TW" sz="1800">
                <a:latin typeface="Arial" charset="0"/>
              </a:rPr>
              <a:t/>
            </a:r>
            <a:br>
              <a:rPr lang="zh-TW" altLang="zh-TW" sz="1800">
                <a:latin typeface="Arial" charset="0"/>
              </a:rPr>
            </a:br>
            <a:endParaRPr lang="zh-TW" altLang="zh-TW" sz="1800">
              <a:latin typeface="Arial" charset="0"/>
            </a:endParaRPr>
          </a:p>
          <a:p>
            <a:pPr eaLnBrk="0" hangingPunct="0"/>
            <a:endParaRPr lang="zh-TW" altLang="zh-TW" sz="1800">
              <a:latin typeface="Arial" charset="0"/>
            </a:endParaRPr>
          </a:p>
        </p:txBody>
      </p:sp>
      <p:sp>
        <p:nvSpPr>
          <p:cNvPr id="98308" name="Rectangle 90"/>
          <p:cNvSpPr>
            <a:spLocks noChangeArrowheads="1"/>
          </p:cNvSpPr>
          <p:nvPr/>
        </p:nvSpPr>
        <p:spPr bwMode="auto">
          <a:xfrm>
            <a:off x="0" y="-1263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TW" altLang="zh-TW" sz="1800">
              <a:latin typeface="Arial" charset="0"/>
            </a:endParaRPr>
          </a:p>
        </p:txBody>
      </p:sp>
      <p:sp>
        <p:nvSpPr>
          <p:cNvPr id="98309" name="矩形 6"/>
          <p:cNvSpPr>
            <a:spLocks noChangeArrowheads="1"/>
          </p:cNvSpPr>
          <p:nvPr/>
        </p:nvSpPr>
        <p:spPr bwMode="auto">
          <a:xfrm>
            <a:off x="0" y="692150"/>
            <a:ext cx="9144000" cy="649288"/>
          </a:xfrm>
          <a:prstGeom prst="rect">
            <a:avLst/>
          </a:prstGeom>
          <a:solidFill>
            <a:srgbClr val="800080"/>
          </a:solidFill>
          <a:ln w="25400" algn="ctr">
            <a:noFill/>
            <a:round/>
            <a:headEnd/>
            <a:tailEnd/>
          </a:ln>
        </p:spPr>
        <p:txBody>
          <a:bodyPr anchor="ctr"/>
          <a:lstStyle/>
          <a:p>
            <a:pPr marL="165100" indent="-165100" algn="just"/>
            <a:r>
              <a:rPr lang="zh-TW" altLang="en-US" sz="2800" b="1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國中</a:t>
            </a:r>
            <a:r>
              <a:rPr lang="zh-TW" altLang="zh-TW" sz="2800" b="1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生涯發展教育工作執行委員會</a:t>
            </a:r>
            <a:r>
              <a:rPr lang="zh-TW" altLang="en-US" sz="2800" b="1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工作模式</a:t>
            </a:r>
            <a:endParaRPr lang="en-US" altLang="zh-TW" sz="2800" b="1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98310" name="群組 104"/>
          <p:cNvGrpSpPr>
            <a:grpSpLocks/>
          </p:cNvGrpSpPr>
          <p:nvPr/>
        </p:nvGrpSpPr>
        <p:grpSpPr bwMode="auto">
          <a:xfrm>
            <a:off x="2411413" y="44450"/>
            <a:ext cx="2481262" cy="361950"/>
            <a:chOff x="2411760" y="44624"/>
            <a:chExt cx="2480725" cy="361199"/>
          </a:xfrm>
        </p:grpSpPr>
        <p:sp>
          <p:nvSpPr>
            <p:cNvPr id="107" name="橢圓 106"/>
            <p:cNvSpPr/>
            <p:nvPr/>
          </p:nvSpPr>
          <p:spPr>
            <a:xfrm>
              <a:off x="3707904" y="44624"/>
              <a:ext cx="360040" cy="36004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A50021"/>
              </a:solidFill>
            </a:ln>
            <a:effectLst>
              <a:glow rad="63500">
                <a:schemeClr val="bg1">
                  <a:alpha val="55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sz="2400" dirty="0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4</a:t>
              </a:r>
              <a:endParaRPr lang="zh-TW" altLang="en-US" sz="24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8" name="橢圓 107"/>
            <p:cNvSpPr/>
            <p:nvPr/>
          </p:nvSpPr>
          <p:spPr>
            <a:xfrm>
              <a:off x="2835530" y="44624"/>
              <a:ext cx="360285" cy="359615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 w="9525">
              <a:solidFill>
                <a:srgbClr val="A500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sz="2400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</a:t>
              </a:r>
              <a:endParaRPr lang="zh-TW" alt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9" name="橢圓 108"/>
            <p:cNvSpPr/>
            <p:nvPr/>
          </p:nvSpPr>
          <p:spPr>
            <a:xfrm>
              <a:off x="4140173" y="44624"/>
              <a:ext cx="360285" cy="359615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 w="9525">
              <a:solidFill>
                <a:srgbClr val="A500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sz="2400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5</a:t>
              </a:r>
              <a:endParaRPr lang="zh-TW" alt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0" name="橢圓 109"/>
            <p:cNvSpPr/>
            <p:nvPr/>
          </p:nvSpPr>
          <p:spPr>
            <a:xfrm>
              <a:off x="2411760" y="46209"/>
              <a:ext cx="360284" cy="359614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 w="9525">
              <a:solidFill>
                <a:srgbClr val="A500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sz="2400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</a:t>
              </a:r>
              <a:endParaRPr lang="zh-TW" alt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1" name="橢圓 110"/>
            <p:cNvSpPr/>
            <p:nvPr/>
          </p:nvSpPr>
          <p:spPr>
            <a:xfrm>
              <a:off x="3275173" y="44624"/>
              <a:ext cx="360284" cy="359615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 w="9525">
              <a:solidFill>
                <a:srgbClr val="A500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sz="2400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</a:t>
              </a:r>
              <a:endParaRPr lang="zh-TW" alt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2" name="橢圓 111"/>
            <p:cNvSpPr/>
            <p:nvPr/>
          </p:nvSpPr>
          <p:spPr>
            <a:xfrm>
              <a:off x="4532201" y="44624"/>
              <a:ext cx="360284" cy="359615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 w="9525">
              <a:solidFill>
                <a:srgbClr val="A500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sz="2400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6</a:t>
              </a:r>
              <a:endParaRPr lang="zh-TW" alt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9" name="圓角矩形 8"/>
          <p:cNvSpPr/>
          <p:nvPr/>
        </p:nvSpPr>
        <p:spPr>
          <a:xfrm>
            <a:off x="7239000" y="5153025"/>
            <a:ext cx="1755775" cy="1589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zh-TW" altLang="zh-TW" sz="2000" dirty="0">
                <a:latin typeface="微軟正黑體" pitchFamily="34" charset="-120"/>
                <a:ea typeface="微軟正黑體" pitchFamily="34" charset="-120"/>
              </a:rPr>
              <a:t>各校得依實際需求及運作狀況增刪組別</a:t>
            </a:r>
          </a:p>
        </p:txBody>
      </p:sp>
      <p:sp>
        <p:nvSpPr>
          <p:cNvPr id="98312" name="向下箭號 7"/>
          <p:cNvSpPr>
            <a:spLocks noChangeArrowheads="1"/>
          </p:cNvSpPr>
          <p:nvPr/>
        </p:nvSpPr>
        <p:spPr bwMode="auto">
          <a:xfrm rot="-5400000">
            <a:off x="6688932" y="5625306"/>
            <a:ext cx="595312" cy="504825"/>
          </a:xfrm>
          <a:prstGeom prst="downArrow">
            <a:avLst>
              <a:gd name="adj1" fmla="val 44898"/>
              <a:gd name="adj2" fmla="val 53991"/>
            </a:avLst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kumimoji="0" lang="zh-TW" altLang="en-US">
              <a:latin typeface="Arial" charset="0"/>
              <a:ea typeface="SimSun" pitchFamily="2" charset="-122"/>
            </a:endParaRPr>
          </a:p>
        </p:txBody>
      </p:sp>
      <p:grpSp>
        <p:nvGrpSpPr>
          <p:cNvPr id="98313" name="群組 77"/>
          <p:cNvGrpSpPr>
            <a:grpSpLocks/>
          </p:cNvGrpSpPr>
          <p:nvPr/>
        </p:nvGrpSpPr>
        <p:grpSpPr bwMode="auto">
          <a:xfrm>
            <a:off x="481013" y="1613862"/>
            <a:ext cx="6511925" cy="4613275"/>
            <a:chOff x="2003730" y="1688816"/>
            <a:chExt cx="3773487" cy="2263775"/>
          </a:xfrm>
        </p:grpSpPr>
        <p:sp>
          <p:nvSpPr>
            <p:cNvPr id="98334" name="AutoShape 48"/>
            <p:cNvSpPr>
              <a:spLocks noChangeArrowheads="1"/>
            </p:cNvSpPr>
            <p:nvPr/>
          </p:nvSpPr>
          <p:spPr bwMode="auto">
            <a:xfrm>
              <a:off x="3262617" y="1688816"/>
              <a:ext cx="1143000" cy="342900"/>
            </a:xfrm>
            <a:prstGeom prst="bevel">
              <a:avLst>
                <a:gd name="adj" fmla="val 12500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767676"/>
                </a:gs>
              </a:gsLst>
              <a:path path="rect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98335" name="AutoShape 47"/>
            <p:cNvSpPr>
              <a:spLocks noChangeArrowheads="1"/>
            </p:cNvSpPr>
            <p:nvPr/>
          </p:nvSpPr>
          <p:spPr bwMode="auto">
            <a:xfrm>
              <a:off x="3262617" y="1701516"/>
              <a:ext cx="1143000" cy="342900"/>
            </a:xfrm>
            <a:prstGeom prst="bevel">
              <a:avLst>
                <a:gd name="adj" fmla="val 12500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767676"/>
                </a:gs>
              </a:gsLst>
              <a:path path="rect">
                <a:fillToRect l="50000" t="50000" r="50000" b="50000"/>
              </a:path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6" name="AutoShape 46"/>
            <p:cNvSpPr>
              <a:spLocks noChangeArrowheads="1"/>
            </p:cNvSpPr>
            <p:nvPr/>
          </p:nvSpPr>
          <p:spPr bwMode="auto">
            <a:xfrm>
              <a:off x="3262617" y="1714216"/>
              <a:ext cx="1143000" cy="342900"/>
            </a:xfrm>
            <a:prstGeom prst="bevel">
              <a:avLst>
                <a:gd name="adj" fmla="val 12500"/>
              </a:avLst>
            </a:prstGeom>
            <a:solidFill>
              <a:srgbClr val="990033"/>
            </a:solidFill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98339" name="Text Box 75"/>
            <p:cNvSpPr txBox="1">
              <a:spLocks noChangeArrowheads="1"/>
            </p:cNvSpPr>
            <p:nvPr/>
          </p:nvSpPr>
          <p:spPr bwMode="auto">
            <a:xfrm>
              <a:off x="3375330" y="1730846"/>
              <a:ext cx="914400" cy="342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zh-TW" altLang="zh-TW" sz="2800" b="1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召集人</a:t>
              </a:r>
              <a:endParaRPr lang="zh-TW" altLang="zh-TW" sz="280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新細明體" charset="-120"/>
              </a:endParaRPr>
            </a:p>
          </p:txBody>
        </p:sp>
        <p:sp>
          <p:nvSpPr>
            <p:cNvPr id="98340" name="Text Box 72"/>
            <p:cNvSpPr txBox="1">
              <a:spLocks noChangeArrowheads="1"/>
            </p:cNvSpPr>
            <p:nvPr/>
          </p:nvSpPr>
          <p:spPr bwMode="auto">
            <a:xfrm>
              <a:off x="3262617" y="2253966"/>
              <a:ext cx="1143000" cy="342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zh-TW" altLang="zh-TW" sz="2800" b="1"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副召集人</a:t>
              </a:r>
              <a:endParaRPr lang="zh-TW" altLang="zh-TW" sz="2800">
                <a:latin typeface="微軟正黑體" pitchFamily="34" charset="-120"/>
                <a:ea typeface="微軟正黑體" pitchFamily="34" charset="-120"/>
                <a:cs typeface="新細明體" charset="-120"/>
              </a:endParaRPr>
            </a:p>
          </p:txBody>
        </p:sp>
        <p:sp>
          <p:nvSpPr>
            <p:cNvPr id="98341" name="Line 69"/>
            <p:cNvSpPr>
              <a:spLocks noChangeShapeType="1"/>
            </p:cNvSpPr>
            <p:nvPr/>
          </p:nvSpPr>
          <p:spPr bwMode="auto">
            <a:xfrm>
              <a:off x="3834117" y="2028541"/>
              <a:ext cx="0" cy="228600"/>
            </a:xfrm>
            <a:prstGeom prst="line">
              <a:avLst/>
            </a:prstGeom>
            <a:noFill/>
            <a:ln w="2857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98342" name="Text Box 68"/>
            <p:cNvSpPr txBox="1">
              <a:spLocks noChangeArrowheads="1"/>
            </p:cNvSpPr>
            <p:nvPr/>
          </p:nvSpPr>
          <p:spPr bwMode="auto">
            <a:xfrm>
              <a:off x="3262617" y="2819116"/>
              <a:ext cx="1143000" cy="342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zh-TW" altLang="zh-TW" sz="2800" b="1">
                  <a:latin typeface="微軟正黑體" pitchFamily="34" charset="-120"/>
                  <a:ea typeface="微軟正黑體" pitchFamily="34" charset="-120"/>
                  <a:cs typeface="Times New Roman" pitchFamily="18" charset="0"/>
                </a:rPr>
                <a:t>執行秘書</a:t>
              </a:r>
              <a:endParaRPr lang="zh-TW" altLang="zh-TW" sz="2800">
                <a:latin typeface="微軟正黑體" pitchFamily="34" charset="-120"/>
                <a:ea typeface="微軟正黑體" pitchFamily="34" charset="-120"/>
                <a:cs typeface="新細明體" charset="-120"/>
              </a:endParaRPr>
            </a:p>
          </p:txBody>
        </p:sp>
        <p:sp>
          <p:nvSpPr>
            <p:cNvPr id="98343" name="Line 65"/>
            <p:cNvSpPr>
              <a:spLocks noChangeShapeType="1"/>
            </p:cNvSpPr>
            <p:nvPr/>
          </p:nvSpPr>
          <p:spPr bwMode="auto">
            <a:xfrm>
              <a:off x="3834117" y="2593691"/>
              <a:ext cx="0" cy="228600"/>
            </a:xfrm>
            <a:prstGeom prst="line">
              <a:avLst/>
            </a:prstGeom>
            <a:noFill/>
            <a:ln w="2857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98344" name="Line 64"/>
            <p:cNvSpPr>
              <a:spLocks noChangeShapeType="1"/>
            </p:cNvSpPr>
            <p:nvPr/>
          </p:nvSpPr>
          <p:spPr bwMode="auto">
            <a:xfrm>
              <a:off x="3834117" y="3158841"/>
              <a:ext cx="0" cy="292100"/>
            </a:xfrm>
            <a:prstGeom prst="line">
              <a:avLst/>
            </a:prstGeom>
            <a:noFill/>
            <a:ln w="2857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98345" name="Line 63"/>
            <p:cNvSpPr>
              <a:spLocks noChangeShapeType="1"/>
            </p:cNvSpPr>
            <p:nvPr/>
          </p:nvSpPr>
          <p:spPr bwMode="auto">
            <a:xfrm>
              <a:off x="2462517" y="3444591"/>
              <a:ext cx="0" cy="228600"/>
            </a:xfrm>
            <a:prstGeom prst="line">
              <a:avLst/>
            </a:prstGeom>
            <a:noFill/>
            <a:ln w="2857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98346" name="Line 62"/>
            <p:cNvSpPr>
              <a:spLocks noChangeShapeType="1"/>
            </p:cNvSpPr>
            <p:nvPr/>
          </p:nvSpPr>
          <p:spPr bwMode="auto">
            <a:xfrm>
              <a:off x="2462517" y="3444591"/>
              <a:ext cx="1828800" cy="0"/>
            </a:xfrm>
            <a:prstGeom prst="line">
              <a:avLst/>
            </a:prstGeom>
            <a:noFill/>
            <a:ln w="2857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98347" name="Line 61"/>
            <p:cNvSpPr>
              <a:spLocks noChangeShapeType="1"/>
            </p:cNvSpPr>
            <p:nvPr/>
          </p:nvSpPr>
          <p:spPr bwMode="auto">
            <a:xfrm>
              <a:off x="4291317" y="3444591"/>
              <a:ext cx="1485900" cy="0"/>
            </a:xfrm>
            <a:prstGeom prst="line">
              <a:avLst/>
            </a:prstGeom>
            <a:noFill/>
            <a:ln w="28575">
              <a:noFill/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98348" name="Line 60"/>
            <p:cNvSpPr>
              <a:spLocks noChangeShapeType="1"/>
            </p:cNvSpPr>
            <p:nvPr/>
          </p:nvSpPr>
          <p:spPr bwMode="auto">
            <a:xfrm>
              <a:off x="3376917" y="3444591"/>
              <a:ext cx="0" cy="228600"/>
            </a:xfrm>
            <a:prstGeom prst="line">
              <a:avLst/>
            </a:prstGeom>
            <a:noFill/>
            <a:ln w="2857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98349" name="Line 59"/>
            <p:cNvSpPr>
              <a:spLocks noChangeShapeType="1"/>
            </p:cNvSpPr>
            <p:nvPr/>
          </p:nvSpPr>
          <p:spPr bwMode="auto">
            <a:xfrm>
              <a:off x="4291317" y="3444591"/>
              <a:ext cx="0" cy="228600"/>
            </a:xfrm>
            <a:prstGeom prst="line">
              <a:avLst/>
            </a:prstGeom>
            <a:noFill/>
            <a:ln w="2857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98350" name="Line 58"/>
            <p:cNvSpPr>
              <a:spLocks noChangeShapeType="1"/>
            </p:cNvSpPr>
            <p:nvPr/>
          </p:nvSpPr>
          <p:spPr bwMode="auto">
            <a:xfrm>
              <a:off x="5091417" y="3444591"/>
              <a:ext cx="0" cy="228600"/>
            </a:xfrm>
            <a:prstGeom prst="line">
              <a:avLst/>
            </a:prstGeom>
            <a:noFill/>
            <a:ln w="28575">
              <a:noFill/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66" name="desk1"/>
            <p:cNvSpPr>
              <a:spLocks noEditPoints="1" noChangeArrowheads="1"/>
            </p:cNvSpPr>
            <p:nvPr/>
          </p:nvSpPr>
          <p:spPr bwMode="auto">
            <a:xfrm>
              <a:off x="2003730" y="3609831"/>
              <a:ext cx="800325" cy="330296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0 h 21600"/>
                <a:gd name="T4" fmla="*/ 21600 w 21600"/>
                <a:gd name="T5" fmla="*/ 21600 h 21600"/>
                <a:gd name="T6" fmla="*/ 0 w 21600"/>
                <a:gd name="T7" fmla="*/ 21600 h 21600"/>
                <a:gd name="T8" fmla="*/ 10800 w 21600"/>
                <a:gd name="T9" fmla="*/ 0 h 21600"/>
                <a:gd name="T10" fmla="*/ 21600 w 21600"/>
                <a:gd name="T11" fmla="*/ 10800 h 21600"/>
                <a:gd name="T12" fmla="*/ 10800 w 21600"/>
                <a:gd name="T13" fmla="*/ 21600 h 21600"/>
                <a:gd name="T14" fmla="*/ 0 w 21600"/>
                <a:gd name="T15" fmla="*/ 10800 h 21600"/>
                <a:gd name="T16" fmla="*/ 1000 w 21600"/>
                <a:gd name="T17" fmla="*/ 1000 h 21600"/>
                <a:gd name="T18" fmla="*/ 20600 w 21600"/>
                <a:gd name="T19" fmla="*/ 20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>
              <a:outerShdw blurRad="254000" dist="152400" dir="2700000" algn="ctr" rotWithShape="0">
                <a:schemeClr val="accent2">
                  <a:lumMod val="50000"/>
                  <a:alpha val="69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98352" name="Text Box 55"/>
            <p:cNvSpPr txBox="1">
              <a:spLocks noChangeArrowheads="1"/>
            </p:cNvSpPr>
            <p:nvPr/>
          </p:nvSpPr>
          <p:spPr bwMode="auto">
            <a:xfrm>
              <a:off x="2005317" y="3609691"/>
              <a:ext cx="800100" cy="342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zh-TW" altLang="zh-TW" sz="2400" b="1">
                  <a:latin typeface="標楷體" pitchFamily="65" charset="-120"/>
                  <a:ea typeface="標楷體" pitchFamily="65" charset="-120"/>
                  <a:cs typeface="Times New Roman" pitchFamily="18" charset="0"/>
                </a:rPr>
                <a:t>行政組</a:t>
              </a:r>
              <a:endParaRPr lang="zh-TW" altLang="zh-TW" sz="2400">
                <a:latin typeface="Arial" charset="0"/>
                <a:ea typeface="標楷體" pitchFamily="65" charset="-120"/>
                <a:cs typeface="Times New Roman" pitchFamily="18" charset="0"/>
              </a:endParaRPr>
            </a:p>
          </p:txBody>
        </p:sp>
        <p:sp>
          <p:nvSpPr>
            <p:cNvPr id="68" name="AutoShape 54"/>
            <p:cNvSpPr>
              <a:spLocks noEditPoints="1" noChangeArrowheads="1"/>
            </p:cNvSpPr>
            <p:nvPr/>
          </p:nvSpPr>
          <p:spPr bwMode="auto">
            <a:xfrm>
              <a:off x="2919964" y="3609831"/>
              <a:ext cx="799405" cy="330296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0 h 21600"/>
                <a:gd name="T4" fmla="*/ 21600 w 21600"/>
                <a:gd name="T5" fmla="*/ 21600 h 21600"/>
                <a:gd name="T6" fmla="*/ 0 w 21600"/>
                <a:gd name="T7" fmla="*/ 21600 h 21600"/>
                <a:gd name="T8" fmla="*/ 10800 w 21600"/>
                <a:gd name="T9" fmla="*/ 0 h 21600"/>
                <a:gd name="T10" fmla="*/ 21600 w 21600"/>
                <a:gd name="T11" fmla="*/ 10800 h 21600"/>
                <a:gd name="T12" fmla="*/ 10800 w 21600"/>
                <a:gd name="T13" fmla="*/ 21600 h 21600"/>
                <a:gd name="T14" fmla="*/ 0 w 21600"/>
                <a:gd name="T15" fmla="*/ 10800 h 21600"/>
                <a:gd name="T16" fmla="*/ 1000 w 21600"/>
                <a:gd name="T17" fmla="*/ 1000 h 21600"/>
                <a:gd name="T18" fmla="*/ 20600 w 21600"/>
                <a:gd name="T19" fmla="*/ 20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>
              <a:outerShdw blurRad="254000" dist="152400" dir="2700000" algn="ctr" rotWithShape="0">
                <a:schemeClr val="accent2">
                  <a:lumMod val="50000"/>
                  <a:alpha val="69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98354" name="Text Box 53"/>
            <p:cNvSpPr txBox="1">
              <a:spLocks noChangeArrowheads="1"/>
            </p:cNvSpPr>
            <p:nvPr/>
          </p:nvSpPr>
          <p:spPr bwMode="auto">
            <a:xfrm>
              <a:off x="2919717" y="3609691"/>
              <a:ext cx="800100" cy="342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zh-TW" altLang="zh-TW" sz="2400" b="1">
                  <a:latin typeface="標楷體" pitchFamily="65" charset="-120"/>
                  <a:ea typeface="標楷體" pitchFamily="65" charset="-120"/>
                  <a:cs typeface="Times New Roman" pitchFamily="18" charset="0"/>
                </a:rPr>
                <a:t>教學組</a:t>
              </a:r>
              <a:endParaRPr lang="zh-TW" altLang="zh-TW" sz="2400">
                <a:latin typeface="Arial" charset="0"/>
                <a:ea typeface="標楷體" pitchFamily="65" charset="-120"/>
                <a:cs typeface="Times New Roman" pitchFamily="18" charset="0"/>
              </a:endParaRPr>
            </a:p>
          </p:txBody>
        </p:sp>
        <p:sp>
          <p:nvSpPr>
            <p:cNvPr id="70" name="AutoShape 52"/>
            <p:cNvSpPr>
              <a:spLocks noEditPoints="1" noChangeArrowheads="1"/>
            </p:cNvSpPr>
            <p:nvPr/>
          </p:nvSpPr>
          <p:spPr bwMode="auto">
            <a:xfrm>
              <a:off x="3834359" y="3609831"/>
              <a:ext cx="799405" cy="330296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0 h 21600"/>
                <a:gd name="T4" fmla="*/ 21600 w 21600"/>
                <a:gd name="T5" fmla="*/ 21600 h 21600"/>
                <a:gd name="T6" fmla="*/ 0 w 21600"/>
                <a:gd name="T7" fmla="*/ 21600 h 21600"/>
                <a:gd name="T8" fmla="*/ 10800 w 21600"/>
                <a:gd name="T9" fmla="*/ 0 h 21600"/>
                <a:gd name="T10" fmla="*/ 21600 w 21600"/>
                <a:gd name="T11" fmla="*/ 10800 h 21600"/>
                <a:gd name="T12" fmla="*/ 10800 w 21600"/>
                <a:gd name="T13" fmla="*/ 21600 h 21600"/>
                <a:gd name="T14" fmla="*/ 0 w 21600"/>
                <a:gd name="T15" fmla="*/ 10800 h 21600"/>
                <a:gd name="T16" fmla="*/ 1000 w 21600"/>
                <a:gd name="T17" fmla="*/ 1000 h 21600"/>
                <a:gd name="T18" fmla="*/ 20600 w 21600"/>
                <a:gd name="T19" fmla="*/ 20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>
              <a:outerShdw blurRad="254000" dist="152400" dir="2700000" algn="ctr" rotWithShape="0">
                <a:schemeClr val="accent2">
                  <a:lumMod val="50000"/>
                  <a:alpha val="69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98356" name="Text Box 51"/>
            <p:cNvSpPr txBox="1">
              <a:spLocks noChangeArrowheads="1"/>
            </p:cNvSpPr>
            <p:nvPr/>
          </p:nvSpPr>
          <p:spPr bwMode="auto">
            <a:xfrm>
              <a:off x="3834117" y="3609691"/>
              <a:ext cx="800100" cy="342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zh-TW" altLang="zh-TW" sz="2400" b="1">
                  <a:latin typeface="標楷體" pitchFamily="65" charset="-120"/>
                  <a:ea typeface="標楷體" pitchFamily="65" charset="-120"/>
                  <a:cs typeface="Times New Roman" pitchFamily="18" charset="0"/>
                </a:rPr>
                <a:t>活動組</a:t>
              </a:r>
              <a:endParaRPr lang="zh-TW" altLang="zh-TW" sz="2400">
                <a:latin typeface="Arial" charset="0"/>
                <a:ea typeface="標楷體" pitchFamily="65" charset="-120"/>
                <a:cs typeface="Times New Roman" pitchFamily="18" charset="0"/>
              </a:endParaRPr>
            </a:p>
          </p:txBody>
        </p:sp>
        <p:sp>
          <p:nvSpPr>
            <p:cNvPr id="72" name="AutoShape 50"/>
            <p:cNvSpPr>
              <a:spLocks noEditPoints="1" noChangeArrowheads="1"/>
            </p:cNvSpPr>
            <p:nvPr/>
          </p:nvSpPr>
          <p:spPr bwMode="auto">
            <a:xfrm>
              <a:off x="4748753" y="3609831"/>
              <a:ext cx="799405" cy="330296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0 h 21600"/>
                <a:gd name="T4" fmla="*/ 21600 w 21600"/>
                <a:gd name="T5" fmla="*/ 21600 h 21600"/>
                <a:gd name="T6" fmla="*/ 0 w 21600"/>
                <a:gd name="T7" fmla="*/ 21600 h 21600"/>
                <a:gd name="T8" fmla="*/ 10800 w 21600"/>
                <a:gd name="T9" fmla="*/ 0 h 21600"/>
                <a:gd name="T10" fmla="*/ 21600 w 21600"/>
                <a:gd name="T11" fmla="*/ 10800 h 21600"/>
                <a:gd name="T12" fmla="*/ 10800 w 21600"/>
                <a:gd name="T13" fmla="*/ 21600 h 21600"/>
                <a:gd name="T14" fmla="*/ 0 w 21600"/>
                <a:gd name="T15" fmla="*/ 10800 h 21600"/>
                <a:gd name="T16" fmla="*/ 1000 w 21600"/>
                <a:gd name="T17" fmla="*/ 1000 h 21600"/>
                <a:gd name="T18" fmla="*/ 20600 w 21600"/>
                <a:gd name="T19" fmla="*/ 20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>
              <a:outerShdw blurRad="254000" dist="152400" dir="2700000" algn="ctr" rotWithShape="0">
                <a:schemeClr val="accent2">
                  <a:lumMod val="50000"/>
                  <a:alpha val="69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zh-TW" altLang="en-US"/>
            </a:p>
          </p:txBody>
        </p:sp>
        <p:sp>
          <p:nvSpPr>
            <p:cNvPr id="73" name="Text Box 49"/>
            <p:cNvSpPr txBox="1">
              <a:spLocks noChangeArrowheads="1"/>
            </p:cNvSpPr>
            <p:nvPr/>
          </p:nvSpPr>
          <p:spPr bwMode="auto">
            <a:xfrm>
              <a:off x="4748753" y="3623853"/>
              <a:ext cx="799405" cy="302483"/>
            </a:xfrm>
            <a:prstGeom prst="rect">
              <a:avLst/>
            </a:prstGeom>
            <a:ln>
              <a:prstDash val="sysDash"/>
            </a:ln>
            <a:ex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defRPr/>
              </a:pPr>
              <a:r>
                <a:rPr lang="zh-TW" altLang="zh-TW" sz="2400" b="1" dirty="0">
                  <a:solidFill>
                    <a:schemeClr val="tx1"/>
                  </a:solidFill>
                  <a:latin typeface="標楷體" pitchFamily="65" charset="-120"/>
                  <a:ea typeface="標楷體" pitchFamily="65" charset="-120"/>
                  <a:cs typeface="Times New Roman" pitchFamily="18" charset="0"/>
                </a:rPr>
                <a:t>輔導組</a:t>
              </a:r>
              <a:endParaRPr lang="zh-TW" altLang="zh-TW" sz="2400" dirty="0">
                <a:solidFill>
                  <a:schemeClr val="tx1"/>
                </a:solidFill>
                <a:latin typeface="Arial" pitchFamily="34" charset="0"/>
                <a:cs typeface="新細明體" pitchFamily="18" charset="-120"/>
              </a:endParaRPr>
            </a:p>
          </p:txBody>
        </p:sp>
      </p:grpSp>
      <p:sp>
        <p:nvSpPr>
          <p:cNvPr id="98314" name="Line 91"/>
          <p:cNvSpPr>
            <a:spLocks noChangeShapeType="1"/>
          </p:cNvSpPr>
          <p:nvPr/>
        </p:nvSpPr>
        <p:spPr bwMode="auto">
          <a:xfrm flipH="1">
            <a:off x="4660900" y="1985963"/>
            <a:ext cx="833438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dash"/>
            <a:round/>
            <a:headEnd/>
            <a:tailEnd type="stealth" w="med" len="lg"/>
          </a:ln>
        </p:spPr>
        <p:txBody>
          <a:bodyPr/>
          <a:lstStyle/>
          <a:p>
            <a:endParaRPr lang="zh-TW" altLang="en-US"/>
          </a:p>
        </p:txBody>
      </p:sp>
      <p:graphicFrame>
        <p:nvGraphicFramePr>
          <p:cNvPr id="81" name="資料庫圖表 80"/>
          <p:cNvGraphicFramePr/>
          <p:nvPr/>
        </p:nvGraphicFramePr>
        <p:xfrm>
          <a:off x="5494104" y="1477937"/>
          <a:ext cx="3500859" cy="9177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8316" name="Line 91"/>
          <p:cNvSpPr>
            <a:spLocks noChangeShapeType="1"/>
          </p:cNvSpPr>
          <p:nvPr/>
        </p:nvSpPr>
        <p:spPr bwMode="auto">
          <a:xfrm flipH="1" flipV="1">
            <a:off x="4429125" y="3062288"/>
            <a:ext cx="1165225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dash"/>
            <a:round/>
            <a:headEnd/>
            <a:tailEnd type="stealth" w="med" len="lg"/>
          </a:ln>
        </p:spPr>
        <p:txBody>
          <a:bodyPr/>
          <a:lstStyle/>
          <a:p>
            <a:endParaRPr lang="zh-TW" altLang="en-US"/>
          </a:p>
        </p:txBody>
      </p:sp>
      <p:graphicFrame>
        <p:nvGraphicFramePr>
          <p:cNvPr id="83" name="資料庫圖表 82"/>
          <p:cNvGraphicFramePr/>
          <p:nvPr/>
        </p:nvGraphicFramePr>
        <p:xfrm>
          <a:off x="5516834" y="2528637"/>
          <a:ext cx="3500859" cy="9177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98318" name="Line 91"/>
          <p:cNvSpPr>
            <a:spLocks noChangeShapeType="1"/>
          </p:cNvSpPr>
          <p:nvPr/>
        </p:nvSpPr>
        <p:spPr bwMode="auto">
          <a:xfrm flipH="1" flipV="1">
            <a:off x="4527550" y="4175125"/>
            <a:ext cx="1165225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dash"/>
            <a:round/>
            <a:headEnd/>
            <a:tailEnd type="stealth" w="med" len="lg"/>
          </a:ln>
        </p:spPr>
        <p:txBody>
          <a:bodyPr/>
          <a:lstStyle/>
          <a:p>
            <a:endParaRPr lang="zh-TW" altLang="en-US"/>
          </a:p>
        </p:txBody>
      </p:sp>
      <p:grpSp>
        <p:nvGrpSpPr>
          <p:cNvPr id="86" name="群組 85"/>
          <p:cNvGrpSpPr/>
          <p:nvPr/>
        </p:nvGrpSpPr>
        <p:grpSpPr>
          <a:xfrm>
            <a:off x="5535637" y="3629677"/>
            <a:ext cx="3500859" cy="1396918"/>
            <a:chOff x="0" y="0"/>
            <a:chExt cx="3362027" cy="845507"/>
          </a:xfrm>
          <a:scene3d>
            <a:camera prst="orthographicFront"/>
            <a:lightRig rig="flat" dir="t"/>
          </a:scene3d>
        </p:grpSpPr>
        <p:sp>
          <p:nvSpPr>
            <p:cNvPr id="87" name="圓角矩形 86"/>
            <p:cNvSpPr/>
            <p:nvPr/>
          </p:nvSpPr>
          <p:spPr>
            <a:xfrm>
              <a:off x="0" y="0"/>
              <a:ext cx="3362027" cy="845507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88" name="圓角矩形 4"/>
            <p:cNvSpPr/>
            <p:nvPr/>
          </p:nvSpPr>
          <p:spPr>
            <a:xfrm>
              <a:off x="41274" y="41274"/>
              <a:ext cx="3279479" cy="71639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tIns="91440" bIns="91440" spcCol="1270" anchor="ctr"/>
            <a:lstStyle/>
            <a:p>
              <a:pPr defTabSz="10668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zh-TW" altLang="en-US" sz="2400" b="1" dirty="0">
                  <a:solidFill>
                    <a:srgbClr val="FF0000"/>
                  </a:solidFill>
                  <a:latin typeface="微軟正黑體" pitchFamily="34" charset="-120"/>
                  <a:ea typeface="微軟正黑體" pitchFamily="34" charset="-120"/>
                </a:rPr>
                <a:t>輔導</a:t>
              </a:r>
              <a:r>
                <a:rPr lang="zh-TW" sz="2400" b="1" dirty="0">
                  <a:solidFill>
                    <a:srgbClr val="FF0000"/>
                  </a:solidFill>
                  <a:latin typeface="微軟正黑體" pitchFamily="34" charset="-120"/>
                  <a:ea typeface="微軟正黑體" pitchFamily="34" charset="-120"/>
                </a:rPr>
                <a:t>主任</a:t>
              </a:r>
              <a:r>
                <a:rPr lang="zh-TW" altLang="en-US" sz="2400" b="1" dirty="0">
                  <a:solidFill>
                    <a:srgbClr val="FF0000"/>
                  </a:solidFill>
                  <a:latin typeface="微軟正黑體" pitchFamily="34" charset="-120"/>
                  <a:ea typeface="微軟正黑體" pitchFamily="34" charset="-120"/>
                </a:rPr>
                <a:t>為執行秘書</a:t>
              </a:r>
              <a:r>
                <a:rPr lang="zh-TW" sz="2400" b="1" dirty="0">
                  <a:solidFill>
                    <a:srgbClr val="FF0000"/>
                  </a:solidFill>
                  <a:latin typeface="微軟正黑體" pitchFamily="34" charset="-120"/>
                  <a:ea typeface="微軟正黑體" pitchFamily="34" charset="-120"/>
                </a:rPr>
                <a:t>，</a:t>
              </a:r>
              <a:r>
                <a:rPr lang="zh-TW" altLang="zh-TW" sz="2400" b="1" dirty="0">
                  <a:solidFill>
                    <a:srgbClr val="FF0000"/>
                  </a:solidFill>
                  <a:latin typeface="微軟正黑體" pitchFamily="34" charset="-120"/>
                  <a:ea typeface="微軟正黑體" pitchFamily="34" charset="-120"/>
                </a:rPr>
                <a:t>協助與督導整體活動企畫與推動執行</a:t>
              </a:r>
              <a:r>
                <a:rPr lang="zh-TW" sz="2400" b="1" dirty="0">
                  <a:solidFill>
                    <a:srgbClr val="FF0000"/>
                  </a:solidFill>
                  <a:latin typeface="微軟正黑體" pitchFamily="34" charset="-120"/>
                  <a:ea typeface="微軟正黑體" pitchFamily="34" charset="-120"/>
                </a:rPr>
                <a:t>。</a:t>
              </a:r>
              <a:endParaRPr lang="zh-TW" altLang="en-US" sz="24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</p:grpSp>
      <p:sp>
        <p:nvSpPr>
          <p:cNvPr id="91" name="圓角矩形 90"/>
          <p:cNvSpPr/>
          <p:nvPr/>
        </p:nvSpPr>
        <p:spPr>
          <a:xfrm>
            <a:off x="139700" y="2081213"/>
            <a:ext cx="2271713" cy="9874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zh-TW" altLang="en-US" sz="2600" dirty="0">
                <a:latin typeface="微軟正黑體" pitchFamily="34" charset="-120"/>
                <a:ea typeface="微軟正黑體" pitchFamily="34" charset="-120"/>
              </a:rPr>
              <a:t>志願選填試探與輔導作業</a:t>
            </a:r>
            <a:endParaRPr lang="zh-TW" altLang="zh-TW" sz="26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00" name="desk1"/>
          <p:cNvSpPr>
            <a:spLocks noEditPoints="1" noChangeArrowheads="1"/>
          </p:cNvSpPr>
          <p:nvPr/>
        </p:nvSpPr>
        <p:spPr bwMode="auto">
          <a:xfrm>
            <a:off x="1306513" y="3405188"/>
            <a:ext cx="558800" cy="1384300"/>
          </a:xfrm>
          <a:custGeom>
            <a:avLst/>
            <a:gdLst>
              <a:gd name="T0" fmla="*/ 0 w 21600"/>
              <a:gd name="T1" fmla="*/ 0 h 21600"/>
              <a:gd name="T2" fmla="*/ 21600 w 21600"/>
              <a:gd name="T3" fmla="*/ 0 h 21600"/>
              <a:gd name="T4" fmla="*/ 21600 w 21600"/>
              <a:gd name="T5" fmla="*/ 21600 h 21600"/>
              <a:gd name="T6" fmla="*/ 0 w 21600"/>
              <a:gd name="T7" fmla="*/ 21600 h 21600"/>
              <a:gd name="T8" fmla="*/ 10800 w 21600"/>
              <a:gd name="T9" fmla="*/ 0 h 21600"/>
              <a:gd name="T10" fmla="*/ 21600 w 21600"/>
              <a:gd name="T11" fmla="*/ 10800 h 21600"/>
              <a:gd name="T12" fmla="*/ 10800 w 21600"/>
              <a:gd name="T13" fmla="*/ 21600 h 21600"/>
              <a:gd name="T14" fmla="*/ 0 w 21600"/>
              <a:gd name="T15" fmla="*/ 10800 h 21600"/>
              <a:gd name="T16" fmla="*/ 1000 w 21600"/>
              <a:gd name="T17" fmla="*/ 1000 h 21600"/>
              <a:gd name="T18" fmla="*/ 20600 w 21600"/>
              <a:gd name="T19" fmla="*/ 20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98322" name="矩形 100"/>
          <p:cNvSpPr>
            <a:spLocks noChangeArrowheads="1"/>
          </p:cNvSpPr>
          <p:nvPr/>
        </p:nvSpPr>
        <p:spPr bwMode="auto">
          <a:xfrm>
            <a:off x="1265238" y="3367088"/>
            <a:ext cx="554037" cy="140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r>
              <a:rPr lang="zh-TW" altLang="en-US" sz="2400" b="1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行政業務</a:t>
            </a:r>
          </a:p>
        </p:txBody>
      </p:sp>
      <p:sp>
        <p:nvSpPr>
          <p:cNvPr id="98323" name="Line 91"/>
          <p:cNvSpPr>
            <a:spLocks noChangeShapeType="1"/>
          </p:cNvSpPr>
          <p:nvPr/>
        </p:nvSpPr>
        <p:spPr bwMode="auto">
          <a:xfrm>
            <a:off x="1606550" y="2946400"/>
            <a:ext cx="0" cy="233363"/>
          </a:xfrm>
          <a:prstGeom prst="line">
            <a:avLst/>
          </a:prstGeom>
          <a:noFill/>
          <a:ln w="19050">
            <a:solidFill>
              <a:srgbClr val="000000"/>
            </a:solidFill>
            <a:prstDash val="dash"/>
            <a:round/>
            <a:headEnd/>
            <a:tailEnd type="stealth" w="med" len="lg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98324" name="Line 91"/>
          <p:cNvSpPr>
            <a:spLocks noChangeShapeType="1"/>
          </p:cNvSpPr>
          <p:nvPr/>
        </p:nvSpPr>
        <p:spPr bwMode="auto">
          <a:xfrm>
            <a:off x="611188" y="2932113"/>
            <a:ext cx="0" cy="233362"/>
          </a:xfrm>
          <a:prstGeom prst="line">
            <a:avLst/>
          </a:prstGeom>
          <a:noFill/>
          <a:ln w="19050">
            <a:solidFill>
              <a:srgbClr val="000000"/>
            </a:solidFill>
            <a:prstDash val="dash"/>
            <a:round/>
            <a:headEnd/>
            <a:tailEnd type="stealth" w="med" len="lg"/>
          </a:ln>
        </p:spPr>
        <p:txBody>
          <a:bodyPr/>
          <a:lstStyle/>
          <a:p>
            <a:endParaRPr lang="zh-TW" altLang="en-US"/>
          </a:p>
        </p:txBody>
      </p:sp>
      <p:cxnSp>
        <p:nvCxnSpPr>
          <p:cNvPr id="106" name="肘形接點 105"/>
          <p:cNvCxnSpPr>
            <a:stCxn id="98334" idx="4"/>
            <a:endCxn id="91" idx="0"/>
          </p:cNvCxnSpPr>
          <p:nvPr/>
        </p:nvCxnSpPr>
        <p:spPr bwMode="auto">
          <a:xfrm rot="10800000" flipV="1">
            <a:off x="1275558" y="1963255"/>
            <a:ext cx="1377923" cy="117958"/>
          </a:xfrm>
          <a:prstGeom prst="bentConnector2">
            <a:avLst/>
          </a:prstGeom>
          <a:solidFill>
            <a:schemeClr val="accent1"/>
          </a:solidFill>
          <a:ln w="3175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</p:cxnSp>
      <p:sp>
        <p:nvSpPr>
          <p:cNvPr id="113" name="desk1"/>
          <p:cNvSpPr>
            <a:spLocks noEditPoints="1" noChangeArrowheads="1"/>
          </p:cNvSpPr>
          <p:nvPr/>
        </p:nvSpPr>
        <p:spPr bwMode="auto">
          <a:xfrm>
            <a:off x="331788" y="3405188"/>
            <a:ext cx="523875" cy="1384300"/>
          </a:xfrm>
          <a:custGeom>
            <a:avLst/>
            <a:gdLst>
              <a:gd name="T0" fmla="*/ 0 w 21600"/>
              <a:gd name="T1" fmla="*/ 0 h 21600"/>
              <a:gd name="T2" fmla="*/ 21600 w 21600"/>
              <a:gd name="T3" fmla="*/ 0 h 21600"/>
              <a:gd name="T4" fmla="*/ 21600 w 21600"/>
              <a:gd name="T5" fmla="*/ 21600 h 21600"/>
              <a:gd name="T6" fmla="*/ 0 w 21600"/>
              <a:gd name="T7" fmla="*/ 21600 h 21600"/>
              <a:gd name="T8" fmla="*/ 10800 w 21600"/>
              <a:gd name="T9" fmla="*/ 0 h 21600"/>
              <a:gd name="T10" fmla="*/ 21600 w 21600"/>
              <a:gd name="T11" fmla="*/ 10800 h 21600"/>
              <a:gd name="T12" fmla="*/ 10800 w 21600"/>
              <a:gd name="T13" fmla="*/ 21600 h 21600"/>
              <a:gd name="T14" fmla="*/ 0 w 21600"/>
              <a:gd name="T15" fmla="*/ 10800 h 21600"/>
              <a:gd name="T16" fmla="*/ 1000 w 21600"/>
              <a:gd name="T17" fmla="*/ 1000 h 21600"/>
              <a:gd name="T18" fmla="*/ 20600 w 21600"/>
              <a:gd name="T19" fmla="*/ 20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zh-TW" altLang="en-US"/>
          </a:p>
        </p:txBody>
      </p:sp>
      <p:sp>
        <p:nvSpPr>
          <p:cNvPr id="98327" name="矩形 101"/>
          <p:cNvSpPr>
            <a:spLocks noChangeArrowheads="1"/>
          </p:cNvSpPr>
          <p:nvPr/>
        </p:nvSpPr>
        <p:spPr bwMode="auto">
          <a:xfrm>
            <a:off x="290513" y="3367088"/>
            <a:ext cx="554037" cy="132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r>
              <a:rPr lang="zh-TW" altLang="en-US" sz="2400" b="1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輔導措施</a:t>
            </a:r>
          </a:p>
        </p:txBody>
      </p:sp>
      <p:sp>
        <p:nvSpPr>
          <p:cNvPr id="114" name="圓角矩形 113"/>
          <p:cNvSpPr/>
          <p:nvPr/>
        </p:nvSpPr>
        <p:spPr bwMode="auto">
          <a:xfrm>
            <a:off x="2505075" y="1412875"/>
            <a:ext cx="2325688" cy="3360738"/>
          </a:xfrm>
          <a:prstGeom prst="roundRect">
            <a:avLst/>
          </a:prstGeom>
          <a:noFill/>
          <a:ln w="38100" cap="flat" cmpd="sng" algn="ctr">
            <a:solidFill>
              <a:srgbClr val="CC66FF"/>
            </a:solidFill>
            <a:prstDash val="dash"/>
            <a:round/>
            <a:headEnd type="none" w="med" len="med"/>
            <a:tailEnd type="none" w="med" len="med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>
              <a:defRPr/>
            </a:pPr>
            <a:endParaRPr lang="zh-TW" altLang="en-US">
              <a:ea typeface="新細明體" pitchFamily="18" charset="-120"/>
            </a:endParaRPr>
          </a:p>
        </p:txBody>
      </p:sp>
      <p:sp>
        <p:nvSpPr>
          <p:cNvPr id="115" name="向下箭號 114"/>
          <p:cNvSpPr/>
          <p:nvPr/>
        </p:nvSpPr>
        <p:spPr bwMode="auto">
          <a:xfrm rot="3465354">
            <a:off x="1770857" y="4460081"/>
            <a:ext cx="469900" cy="893763"/>
          </a:xfrm>
          <a:prstGeom prst="downArrow">
            <a:avLst/>
          </a:prstGeom>
          <a:solidFill>
            <a:srgbClr val="FF993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>
              <a:defRPr/>
            </a:pPr>
            <a:endParaRPr lang="zh-TW" altLang="en-US">
              <a:ea typeface="新細明體" pitchFamily="18" charset="-120"/>
            </a:endParaRPr>
          </a:p>
        </p:txBody>
      </p:sp>
      <p:sp>
        <p:nvSpPr>
          <p:cNvPr id="116" name="向下箭號 115"/>
          <p:cNvSpPr/>
          <p:nvPr/>
        </p:nvSpPr>
        <p:spPr bwMode="auto">
          <a:xfrm rot="411525">
            <a:off x="2689225" y="4799013"/>
            <a:ext cx="450850" cy="625475"/>
          </a:xfrm>
          <a:prstGeom prst="downArrow">
            <a:avLst/>
          </a:prstGeom>
          <a:solidFill>
            <a:srgbClr val="FF993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>
              <a:defRPr/>
            </a:pPr>
            <a:endParaRPr lang="zh-TW" altLang="en-US">
              <a:ea typeface="新細明體" pitchFamily="18" charset="-120"/>
            </a:endParaRPr>
          </a:p>
        </p:txBody>
      </p:sp>
      <p:sp>
        <p:nvSpPr>
          <p:cNvPr id="117" name="向下箭號 116"/>
          <p:cNvSpPr/>
          <p:nvPr/>
        </p:nvSpPr>
        <p:spPr bwMode="auto">
          <a:xfrm rot="20925993">
            <a:off x="3990975" y="4733925"/>
            <a:ext cx="449263" cy="693738"/>
          </a:xfrm>
          <a:prstGeom prst="downArrow">
            <a:avLst/>
          </a:prstGeom>
          <a:solidFill>
            <a:srgbClr val="FF993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/>
          <a:lstStyle/>
          <a:p>
            <a:pPr>
              <a:defRPr/>
            </a:pPr>
            <a:endParaRPr lang="zh-TW" altLang="en-US">
              <a:ea typeface="新細明體" pitchFamily="18" charset="-120"/>
            </a:endParaRPr>
          </a:p>
        </p:txBody>
      </p:sp>
      <p:sp>
        <p:nvSpPr>
          <p:cNvPr id="118" name="向下箭號 117"/>
          <p:cNvSpPr/>
          <p:nvPr/>
        </p:nvSpPr>
        <p:spPr bwMode="auto">
          <a:xfrm rot="18616446">
            <a:off x="4806156" y="4509294"/>
            <a:ext cx="468313" cy="796925"/>
          </a:xfrm>
          <a:prstGeom prst="down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zh-TW" alt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5" name="矩形 64"/>
          <p:cNvSpPr/>
          <p:nvPr/>
        </p:nvSpPr>
        <p:spPr>
          <a:xfrm>
            <a:off x="4910138" y="44450"/>
            <a:ext cx="4125912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itchFamily="34" charset="-120"/>
                <a:ea typeface="Adobe 繁黑體 Std B" pitchFamily="34" charset="-120"/>
              </a:rPr>
              <a:t>學生志願選填試探與輔導</a:t>
            </a:r>
            <a:r>
              <a:rPr lang="zh-TW" alt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itchFamily="34" charset="-120"/>
                <a:ea typeface="Adobe 繁黑體 Std B" pitchFamily="34" charset="-120"/>
              </a:rPr>
              <a:t>作業</a:t>
            </a:r>
            <a:endParaRPr lang="zh-TW" alt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宋体 Std L" pitchFamily="18" charset="-128"/>
              <a:ea typeface="Adobe 宋体 Std L" pitchFamily="18" charset="-12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6000">
        <p14:prism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403350" y="2492375"/>
            <a:ext cx="6264275" cy="35734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0000"/>
              </a:lnSpc>
              <a:spcBef>
                <a:spcPts val="600"/>
              </a:spcBef>
              <a:defRPr/>
            </a:pPr>
            <a:r>
              <a:rPr lang="zh-TW" alt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itchFamily="34" charset="-120"/>
                <a:ea typeface="Adobe 繁黑體 Std B" pitchFamily="34" charset="-120"/>
              </a:rPr>
              <a:t>校長與學校行政篇</a:t>
            </a:r>
            <a:endParaRPr lang="en-US" altLang="zh-TW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繁黑體 Std B" pitchFamily="34" charset="-120"/>
              <a:ea typeface="Adobe 繁黑體 Std B" pitchFamily="34" charset="-120"/>
            </a:endParaRPr>
          </a:p>
          <a:p>
            <a:pPr algn="ctr">
              <a:lnSpc>
                <a:spcPct val="110000"/>
              </a:lnSpc>
              <a:spcBef>
                <a:spcPts val="600"/>
              </a:spcBef>
              <a:defRPr/>
            </a:pPr>
            <a:r>
              <a:rPr lang="zh-TW" altLang="en-US" sz="4800" b="1" dirty="0">
                <a:solidFill>
                  <a:srgbClr val="3742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itchFamily="34" charset="-120"/>
                <a:ea typeface="Adobe 繁黑體 Std B" pitchFamily="34" charset="-120"/>
              </a:rPr>
              <a:t>教師篇、學生篇</a:t>
            </a:r>
            <a:endParaRPr lang="en-US" altLang="zh-TW" sz="4800" b="1" dirty="0">
              <a:solidFill>
                <a:srgbClr val="3742A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繁黑體 Std B" pitchFamily="34" charset="-120"/>
              <a:ea typeface="Adobe 繁黑體 Std B" pitchFamily="34" charset="-120"/>
            </a:endParaRPr>
          </a:p>
          <a:p>
            <a:pPr algn="ctr">
              <a:lnSpc>
                <a:spcPct val="110000"/>
              </a:lnSpc>
              <a:spcBef>
                <a:spcPts val="600"/>
              </a:spcBef>
              <a:defRPr/>
            </a:pPr>
            <a:r>
              <a:rPr lang="zh-TW" alt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itchFamily="34" charset="-120"/>
                <a:ea typeface="Adobe 繁黑體 Std B" pitchFamily="34" charset="-120"/>
              </a:rPr>
              <a:t>家長篇、其    他</a:t>
            </a:r>
            <a:endParaRPr lang="en-US" altLang="zh-TW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繁黑體 Std B" pitchFamily="34" charset="-120"/>
              <a:ea typeface="Adobe 繁黑體 Std B" pitchFamily="34" charset="-120"/>
            </a:endParaRPr>
          </a:p>
          <a:p>
            <a:pPr algn="ctr">
              <a:lnSpc>
                <a:spcPct val="110000"/>
              </a:lnSpc>
              <a:spcBef>
                <a:spcPts val="600"/>
              </a:spcBef>
              <a:defRPr/>
            </a:pPr>
            <a:r>
              <a:rPr lang="zh-TW" altLang="en-US" sz="4800" b="1" dirty="0">
                <a:solidFill>
                  <a:srgbClr val="3742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itchFamily="34" charset="-120"/>
                <a:ea typeface="Adobe 繁黑體 Std B" pitchFamily="34" charset="-120"/>
              </a:rPr>
              <a:t>重要附錄</a:t>
            </a:r>
          </a:p>
        </p:txBody>
      </p:sp>
      <p:sp>
        <p:nvSpPr>
          <p:cNvPr id="10" name="矩形 9"/>
          <p:cNvSpPr/>
          <p:nvPr/>
        </p:nvSpPr>
        <p:spPr>
          <a:xfrm>
            <a:off x="0" y="692150"/>
            <a:ext cx="9144000" cy="1368425"/>
          </a:xfrm>
          <a:prstGeom prst="rect">
            <a:avLst/>
          </a:prstGeom>
          <a:solidFill>
            <a:srgbClr val="000066">
              <a:alpha val="6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1" name="內容版面配置區 2"/>
          <p:cNvSpPr txBox="1">
            <a:spLocks/>
          </p:cNvSpPr>
          <p:nvPr/>
        </p:nvSpPr>
        <p:spPr bwMode="auto">
          <a:xfrm>
            <a:off x="323850" y="1020763"/>
            <a:ext cx="8569325" cy="125571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normAutofit fontScale="92500"/>
          </a:bodyPr>
          <a:lstStyle/>
          <a:p>
            <a:pPr algn="ctr">
              <a:lnSpc>
                <a:spcPct val="110000"/>
              </a:lnSpc>
              <a:spcBef>
                <a:spcPts val="600"/>
              </a:spcBef>
              <a:defRPr/>
            </a:pPr>
            <a:r>
              <a:rPr lang="zh-TW" altLang="en-US" sz="4400" b="1" dirty="0">
                <a:solidFill>
                  <a:srgbClr val="FFFF99"/>
                </a:solidFill>
                <a:latin typeface="Adobe 繁黑體 Std B" pitchFamily="34" charset="-120"/>
                <a:ea typeface="Adobe 繁黑體 Std B" pitchFamily="34" charset="-120"/>
              </a:rPr>
              <a:t>伍、志願選填試探與重要輔導問答集</a:t>
            </a:r>
            <a:endParaRPr lang="zh-TW" altLang="en-US" sz="4400" b="1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繁黑體 Std B" pitchFamily="34" charset="-120"/>
              <a:ea typeface="Adobe 繁黑體 Std B" pitchFamily="34" charset="-120"/>
            </a:endParaRPr>
          </a:p>
        </p:txBody>
      </p:sp>
      <p:cxnSp>
        <p:nvCxnSpPr>
          <p:cNvPr id="12" name="直線接點 11"/>
          <p:cNvCxnSpPr/>
          <p:nvPr/>
        </p:nvCxnSpPr>
        <p:spPr>
          <a:xfrm>
            <a:off x="0" y="1916113"/>
            <a:ext cx="9144000" cy="0"/>
          </a:xfrm>
          <a:prstGeom prst="line">
            <a:avLst/>
          </a:prstGeom>
          <a:ln w="285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/>
          <p:cNvCxnSpPr/>
          <p:nvPr/>
        </p:nvCxnSpPr>
        <p:spPr>
          <a:xfrm>
            <a:off x="0" y="836613"/>
            <a:ext cx="9144000" cy="0"/>
          </a:xfrm>
          <a:prstGeom prst="line">
            <a:avLst/>
          </a:prstGeom>
          <a:ln w="285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矩形 20"/>
          <p:cNvSpPr/>
          <p:nvPr/>
        </p:nvSpPr>
        <p:spPr>
          <a:xfrm>
            <a:off x="4910138" y="44450"/>
            <a:ext cx="3519487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繁黑體 Std B" pitchFamily="34" charset="-120"/>
                <a:ea typeface="Adobe 繁黑體 Std B" pitchFamily="34" charset="-120"/>
              </a:rPr>
              <a:t>志願選填試探與重要輔導策略</a:t>
            </a:r>
            <a:endParaRPr lang="zh-TW" alt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宋体 Std L" pitchFamily="18" charset="-128"/>
              <a:ea typeface="Adobe 宋体 Std L" pitchFamily="18" charset="-128"/>
            </a:endParaRPr>
          </a:p>
        </p:txBody>
      </p:sp>
      <p:grpSp>
        <p:nvGrpSpPr>
          <p:cNvPr id="100359" name="群組 22"/>
          <p:cNvGrpSpPr>
            <a:grpSpLocks/>
          </p:cNvGrpSpPr>
          <p:nvPr/>
        </p:nvGrpSpPr>
        <p:grpSpPr bwMode="auto">
          <a:xfrm>
            <a:off x="2411413" y="44450"/>
            <a:ext cx="2481262" cy="361950"/>
            <a:chOff x="2411760" y="44624"/>
            <a:chExt cx="2480725" cy="361199"/>
          </a:xfrm>
        </p:grpSpPr>
        <p:sp>
          <p:nvSpPr>
            <p:cNvPr id="24" name="橢圓 23"/>
            <p:cNvSpPr/>
            <p:nvPr/>
          </p:nvSpPr>
          <p:spPr>
            <a:xfrm>
              <a:off x="4139952" y="44624"/>
              <a:ext cx="360040" cy="36004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A50021"/>
              </a:solidFill>
            </a:ln>
            <a:effectLst>
              <a:glow rad="63500">
                <a:schemeClr val="bg1">
                  <a:alpha val="55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sz="2400" dirty="0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5</a:t>
              </a:r>
              <a:endParaRPr lang="zh-TW" altLang="en-US" sz="24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5" name="橢圓 24"/>
            <p:cNvSpPr/>
            <p:nvPr/>
          </p:nvSpPr>
          <p:spPr>
            <a:xfrm>
              <a:off x="2835530" y="44624"/>
              <a:ext cx="360285" cy="359615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 w="9525">
              <a:solidFill>
                <a:srgbClr val="A500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sz="2400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</a:t>
              </a:r>
              <a:endParaRPr lang="zh-TW" alt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6" name="橢圓 25"/>
            <p:cNvSpPr/>
            <p:nvPr/>
          </p:nvSpPr>
          <p:spPr>
            <a:xfrm>
              <a:off x="3708466" y="44624"/>
              <a:ext cx="358697" cy="359615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 w="9525">
              <a:solidFill>
                <a:srgbClr val="A500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sz="2400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4</a:t>
              </a:r>
              <a:endParaRPr lang="zh-TW" alt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7" name="橢圓 26"/>
            <p:cNvSpPr/>
            <p:nvPr/>
          </p:nvSpPr>
          <p:spPr>
            <a:xfrm>
              <a:off x="2411760" y="46209"/>
              <a:ext cx="360284" cy="359614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 w="9525">
              <a:solidFill>
                <a:srgbClr val="A500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sz="2400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</a:t>
              </a:r>
              <a:endParaRPr lang="zh-TW" alt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8" name="橢圓 27"/>
            <p:cNvSpPr/>
            <p:nvPr/>
          </p:nvSpPr>
          <p:spPr>
            <a:xfrm>
              <a:off x="3275173" y="44624"/>
              <a:ext cx="360284" cy="359615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 w="9525">
              <a:solidFill>
                <a:srgbClr val="A500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sz="2400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</a:t>
              </a:r>
              <a:endParaRPr lang="zh-TW" alt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9" name="橢圓 28"/>
            <p:cNvSpPr/>
            <p:nvPr/>
          </p:nvSpPr>
          <p:spPr>
            <a:xfrm>
              <a:off x="4532201" y="44624"/>
              <a:ext cx="360284" cy="359615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 w="9525">
              <a:solidFill>
                <a:srgbClr val="A500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sz="2400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6</a:t>
              </a:r>
              <a:endParaRPr lang="zh-TW" alt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6000">
        <p14:prism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977" name="群組 3"/>
          <p:cNvGrpSpPr>
            <a:grpSpLocks/>
          </p:cNvGrpSpPr>
          <p:nvPr/>
        </p:nvGrpSpPr>
        <p:grpSpPr bwMode="auto">
          <a:xfrm>
            <a:off x="2411413" y="44450"/>
            <a:ext cx="2520950" cy="361950"/>
            <a:chOff x="2411760" y="44624"/>
            <a:chExt cx="2520280" cy="361199"/>
          </a:xfrm>
        </p:grpSpPr>
        <p:sp>
          <p:nvSpPr>
            <p:cNvPr id="5" name="橢圓 4"/>
            <p:cNvSpPr/>
            <p:nvPr/>
          </p:nvSpPr>
          <p:spPr>
            <a:xfrm>
              <a:off x="4572000" y="44624"/>
              <a:ext cx="360040" cy="36004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A50021"/>
              </a:solidFill>
            </a:ln>
            <a:effectLst>
              <a:glow rad="63500">
                <a:schemeClr val="bg1">
                  <a:alpha val="55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sz="2400" dirty="0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6</a:t>
              </a:r>
              <a:endParaRPr lang="zh-TW" altLang="en-US" sz="24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6" name="橢圓 5"/>
            <p:cNvSpPr/>
            <p:nvPr/>
          </p:nvSpPr>
          <p:spPr>
            <a:xfrm>
              <a:off x="2835509" y="44624"/>
              <a:ext cx="360267" cy="359615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 w="9525">
              <a:solidFill>
                <a:srgbClr val="A500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sz="2400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</a:t>
              </a:r>
              <a:endParaRPr lang="zh-TW" alt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7" name="橢圓 6"/>
            <p:cNvSpPr/>
            <p:nvPr/>
          </p:nvSpPr>
          <p:spPr>
            <a:xfrm>
              <a:off x="3708402" y="44624"/>
              <a:ext cx="360267" cy="359615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 w="9525">
              <a:solidFill>
                <a:srgbClr val="A500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sz="2400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4</a:t>
              </a:r>
              <a:endParaRPr lang="zh-TW" alt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" name="橢圓 7"/>
            <p:cNvSpPr/>
            <p:nvPr/>
          </p:nvSpPr>
          <p:spPr>
            <a:xfrm>
              <a:off x="2411760" y="46209"/>
              <a:ext cx="360266" cy="359614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 w="9525">
              <a:solidFill>
                <a:srgbClr val="A500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sz="2400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</a:t>
              </a:r>
              <a:endParaRPr lang="zh-TW" alt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" name="橢圓 8"/>
            <p:cNvSpPr/>
            <p:nvPr/>
          </p:nvSpPr>
          <p:spPr>
            <a:xfrm>
              <a:off x="3275130" y="44624"/>
              <a:ext cx="360266" cy="359615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 w="9525">
              <a:solidFill>
                <a:srgbClr val="A500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sz="2400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</a:t>
              </a:r>
              <a:endParaRPr lang="zh-TW" alt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" name="橢圓 9"/>
            <p:cNvSpPr/>
            <p:nvPr/>
          </p:nvSpPr>
          <p:spPr>
            <a:xfrm>
              <a:off x="4140088" y="44624"/>
              <a:ext cx="360267" cy="359615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 w="9525">
              <a:solidFill>
                <a:srgbClr val="A500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sz="2400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5</a:t>
              </a:r>
              <a:endParaRPr lang="zh-TW" alt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1" name="矩形 10"/>
          <p:cNvSpPr/>
          <p:nvPr/>
        </p:nvSpPr>
        <p:spPr>
          <a:xfrm>
            <a:off x="4910138" y="44450"/>
            <a:ext cx="709612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結語</a:t>
            </a:r>
          </a:p>
        </p:txBody>
      </p:sp>
      <p:sp>
        <p:nvSpPr>
          <p:cNvPr id="12" name="矩形 11"/>
          <p:cNvSpPr/>
          <p:nvPr/>
        </p:nvSpPr>
        <p:spPr>
          <a:xfrm>
            <a:off x="0" y="692150"/>
            <a:ext cx="9144000" cy="1368425"/>
          </a:xfrm>
          <a:prstGeom prst="rect">
            <a:avLst/>
          </a:prstGeom>
          <a:solidFill>
            <a:srgbClr val="000066">
              <a:alpha val="6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3" name="內容版面配置區 2"/>
          <p:cNvSpPr txBox="1">
            <a:spLocks/>
          </p:cNvSpPr>
          <p:nvPr/>
        </p:nvSpPr>
        <p:spPr bwMode="auto">
          <a:xfrm>
            <a:off x="788988" y="1020763"/>
            <a:ext cx="7454900" cy="125571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normAutofit/>
          </a:bodyPr>
          <a:lstStyle/>
          <a:p>
            <a:pPr algn="ctr">
              <a:lnSpc>
                <a:spcPct val="110000"/>
              </a:lnSpc>
              <a:spcBef>
                <a:spcPts val="600"/>
              </a:spcBef>
              <a:defRPr/>
            </a:pPr>
            <a:r>
              <a:rPr lang="zh-TW" altLang="en-US" sz="4400" b="1" dirty="0">
                <a:solidFill>
                  <a:srgbClr val="FFFF99"/>
                </a:solidFill>
                <a:latin typeface="Adobe 繁黑體 Std B" pitchFamily="34" charset="-120"/>
                <a:ea typeface="Adobe 繁黑體 Std B" pitchFamily="34" charset="-120"/>
              </a:rPr>
              <a:t>陸、結語</a:t>
            </a:r>
            <a:endParaRPr lang="zh-TW" altLang="en-US" sz="4400" b="1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繁黑體 Std B" pitchFamily="34" charset="-120"/>
              <a:ea typeface="Adobe 繁黑體 Std B" pitchFamily="34" charset="-120"/>
            </a:endParaRPr>
          </a:p>
        </p:txBody>
      </p:sp>
      <p:cxnSp>
        <p:nvCxnSpPr>
          <p:cNvPr id="14" name="直線接點 13"/>
          <p:cNvCxnSpPr/>
          <p:nvPr/>
        </p:nvCxnSpPr>
        <p:spPr>
          <a:xfrm>
            <a:off x="0" y="1916113"/>
            <a:ext cx="9144000" cy="0"/>
          </a:xfrm>
          <a:prstGeom prst="line">
            <a:avLst/>
          </a:prstGeom>
          <a:ln w="285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接點 14"/>
          <p:cNvCxnSpPr/>
          <p:nvPr/>
        </p:nvCxnSpPr>
        <p:spPr>
          <a:xfrm>
            <a:off x="0" y="836613"/>
            <a:ext cx="9144000" cy="0"/>
          </a:xfrm>
          <a:prstGeom prst="line">
            <a:avLst/>
          </a:prstGeom>
          <a:ln w="285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250825" y="2276475"/>
            <a:ext cx="8424863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kumimoji="0" lang="zh-TW" altLang="en-US" sz="44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itchFamily="65" charset="-120"/>
                <a:ea typeface="標楷體" pitchFamily="65" charset="-120"/>
              </a:rPr>
              <a:t>教育視野與使命</a:t>
            </a:r>
          </a:p>
        </p:txBody>
      </p:sp>
      <p:sp>
        <p:nvSpPr>
          <p:cNvPr id="18" name="文字方塊 1"/>
          <p:cNvSpPr txBox="1">
            <a:spLocks noChangeArrowheads="1"/>
          </p:cNvSpPr>
          <p:nvPr/>
        </p:nvSpPr>
        <p:spPr bwMode="auto">
          <a:xfrm>
            <a:off x="65088" y="3275013"/>
            <a:ext cx="8926512" cy="217011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algn="ctr" eaLnBrk="1" fontAlgn="auto" hangingPunct="1">
              <a:lnSpc>
                <a:spcPts val="5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zh-TW" altLang="zh-TW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教育</a:t>
            </a:r>
            <a:r>
              <a:rPr lang="zh-TW" altLang="zh-TW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之於</a:t>
            </a:r>
            <a:r>
              <a:rPr lang="zh-TW" altLang="zh-TW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人生</a:t>
            </a:r>
            <a:endParaRPr lang="en-US" altLang="zh-TW" sz="3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fontAlgn="auto" hangingPunct="1">
              <a:lnSpc>
                <a:spcPts val="5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zh-TW" altLang="zh-TW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如同</a:t>
            </a:r>
            <a:r>
              <a:rPr lang="zh-TW" altLang="zh-TW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黎明之於大地</a:t>
            </a:r>
            <a:r>
              <a:rPr lang="zh-TW" altLang="zh-TW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，</a:t>
            </a:r>
            <a:endParaRPr lang="en-US" altLang="zh-TW" sz="3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fontAlgn="auto" hangingPunct="1">
              <a:lnSpc>
                <a:spcPts val="5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zh-TW" altLang="zh-TW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教育</a:t>
            </a:r>
            <a:r>
              <a:rPr lang="zh-TW" altLang="zh-TW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能夠帶來生命的更新與</a:t>
            </a:r>
            <a:r>
              <a:rPr lang="zh-TW" altLang="zh-TW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進展</a:t>
            </a:r>
            <a:endParaRPr lang="en-US" altLang="zh-TW" sz="3600" b="1" dirty="0" smtClean="0">
              <a:solidFill>
                <a:srgbClr val="000099"/>
              </a:solidFill>
              <a:latin typeface="+mn-ea"/>
              <a:ea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6000">
        <p14:prism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17463" y="5756275"/>
            <a:ext cx="9144000" cy="896938"/>
          </a:xfrm>
          <a:prstGeom prst="rect">
            <a:avLst/>
          </a:prstGeom>
          <a:solidFill>
            <a:srgbClr val="000066">
              <a:alpha val="6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cxnSp>
        <p:nvCxnSpPr>
          <p:cNvPr id="8" name="直線接點 7"/>
          <p:cNvCxnSpPr/>
          <p:nvPr/>
        </p:nvCxnSpPr>
        <p:spPr>
          <a:xfrm>
            <a:off x="36513" y="6508750"/>
            <a:ext cx="9144000" cy="0"/>
          </a:xfrm>
          <a:prstGeom prst="line">
            <a:avLst/>
          </a:prstGeom>
          <a:ln w="285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接點 8"/>
          <p:cNvCxnSpPr/>
          <p:nvPr/>
        </p:nvCxnSpPr>
        <p:spPr>
          <a:xfrm>
            <a:off x="36513" y="5876925"/>
            <a:ext cx="9144000" cy="0"/>
          </a:xfrm>
          <a:prstGeom prst="line">
            <a:avLst/>
          </a:prstGeom>
          <a:ln w="285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圖片 1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6374831" y="2996952"/>
            <a:ext cx="3093713" cy="3106935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-252536" y="620688"/>
            <a:ext cx="2910010" cy="3168352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567299" name="Text Box 3"/>
          <p:cNvSpPr txBox="1">
            <a:spLocks noChangeArrowheads="1"/>
          </p:cNvSpPr>
          <p:nvPr/>
        </p:nvSpPr>
        <p:spPr bwMode="auto">
          <a:xfrm>
            <a:off x="1042988" y="1446213"/>
            <a:ext cx="7127875" cy="291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lnSpc>
                <a:spcPts val="5400"/>
              </a:lnSpc>
              <a:buClr>
                <a:srgbClr val="3366FF"/>
              </a:buClr>
              <a:buFont typeface="Wingdings" pitchFamily="2" charset="2"/>
              <a:buNone/>
              <a:defRPr/>
            </a:pPr>
            <a:r>
              <a:rPr lang="en-US" altLang="zh-TW" sz="40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｢</a:t>
            </a:r>
            <a:r>
              <a:rPr lang="zh-TW" altLang="en-US" sz="40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黃金十年」</a:t>
            </a:r>
          </a:p>
          <a:p>
            <a:pPr algn="ctr">
              <a:lnSpc>
                <a:spcPts val="5400"/>
              </a:lnSpc>
              <a:buClr>
                <a:srgbClr val="3366FF"/>
              </a:buClr>
              <a:buFont typeface="Wingdings" pitchFamily="2" charset="2"/>
              <a:buNone/>
              <a:defRPr/>
            </a:pPr>
            <a:r>
              <a:rPr lang="zh-TW" altLang="en-US" sz="40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十三歲起開始探索興趣</a:t>
            </a:r>
          </a:p>
          <a:p>
            <a:pPr algn="ctr">
              <a:lnSpc>
                <a:spcPts val="5400"/>
              </a:lnSpc>
              <a:buClr>
                <a:srgbClr val="3366FF"/>
              </a:buClr>
              <a:buFont typeface="Wingdings" pitchFamily="2" charset="2"/>
              <a:buNone/>
              <a:defRPr/>
            </a:pPr>
            <a:r>
              <a:rPr lang="zh-TW" altLang="en-US" sz="40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在出社會前就該知道</a:t>
            </a:r>
          </a:p>
          <a:p>
            <a:pPr algn="ctr">
              <a:lnSpc>
                <a:spcPts val="5400"/>
              </a:lnSpc>
              <a:buClr>
                <a:srgbClr val="3366FF"/>
              </a:buClr>
              <a:buFont typeface="Wingdings" pitchFamily="2" charset="2"/>
              <a:buNone/>
              <a:defRPr/>
            </a:pPr>
            <a:r>
              <a:rPr lang="zh-TW" altLang="en-US" sz="40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自己想做什麼</a:t>
            </a:r>
            <a:r>
              <a:rPr lang="en-US" altLang="zh-TW" sz="40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TW" altLang="en-US" sz="4000" b="1" dirty="0">
              <a:solidFill>
                <a:srgbClr val="3366FF"/>
              </a:solidFill>
              <a:latin typeface="標楷體" pitchFamily="65" charset="-120"/>
              <a:ea typeface="標楷體" pitchFamily="65" charset="-120"/>
            </a:endParaRPr>
          </a:p>
        </p:txBody>
      </p:sp>
      <p:grpSp>
        <p:nvGrpSpPr>
          <p:cNvPr id="24584" name="群組 10"/>
          <p:cNvGrpSpPr>
            <a:grpSpLocks/>
          </p:cNvGrpSpPr>
          <p:nvPr/>
        </p:nvGrpSpPr>
        <p:grpSpPr bwMode="auto">
          <a:xfrm>
            <a:off x="3195638" y="44450"/>
            <a:ext cx="2057400" cy="360363"/>
            <a:chOff x="2835897" y="44624"/>
            <a:chExt cx="2056588" cy="360040"/>
          </a:xfrm>
        </p:grpSpPr>
        <p:sp>
          <p:nvSpPr>
            <p:cNvPr id="12" name="橢圓 11"/>
            <p:cNvSpPr/>
            <p:nvPr/>
          </p:nvSpPr>
          <p:spPr>
            <a:xfrm>
              <a:off x="2835897" y="44624"/>
              <a:ext cx="360220" cy="360040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 w="9525">
              <a:solidFill>
                <a:srgbClr val="A500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sz="2400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</a:t>
              </a:r>
              <a:endParaRPr lang="zh-TW" alt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3" name="橢圓 12"/>
            <p:cNvSpPr/>
            <p:nvPr/>
          </p:nvSpPr>
          <p:spPr>
            <a:xfrm>
              <a:off x="3259592" y="44624"/>
              <a:ext cx="360221" cy="360040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 w="9525">
              <a:solidFill>
                <a:srgbClr val="A500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sz="2400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</a:t>
              </a:r>
              <a:endParaRPr lang="zh-TW" alt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4" name="橢圓 13"/>
            <p:cNvSpPr/>
            <p:nvPr/>
          </p:nvSpPr>
          <p:spPr>
            <a:xfrm>
              <a:off x="3684874" y="44624"/>
              <a:ext cx="358633" cy="360040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 w="9525">
              <a:solidFill>
                <a:srgbClr val="A500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sz="2400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4</a:t>
              </a:r>
              <a:endParaRPr lang="zh-TW" alt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5" name="橢圓 14"/>
            <p:cNvSpPr/>
            <p:nvPr/>
          </p:nvSpPr>
          <p:spPr>
            <a:xfrm>
              <a:off x="4108570" y="44624"/>
              <a:ext cx="360220" cy="360040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 w="9525">
              <a:solidFill>
                <a:srgbClr val="A500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sz="2400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5</a:t>
              </a:r>
              <a:endParaRPr lang="zh-TW" alt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6" name="橢圓 15"/>
            <p:cNvSpPr/>
            <p:nvPr/>
          </p:nvSpPr>
          <p:spPr>
            <a:xfrm>
              <a:off x="4532264" y="44624"/>
              <a:ext cx="360221" cy="360040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 w="9525">
              <a:solidFill>
                <a:srgbClr val="A500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sz="2400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6</a:t>
              </a:r>
              <a:endParaRPr lang="zh-TW" alt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8" name="橢圓 17"/>
          <p:cNvSpPr/>
          <p:nvPr/>
        </p:nvSpPr>
        <p:spPr>
          <a:xfrm>
            <a:off x="2339752" y="44624"/>
            <a:ext cx="360040" cy="360040"/>
          </a:xfrm>
          <a:prstGeom prst="ellipse">
            <a:avLst/>
          </a:prstGeom>
          <a:solidFill>
            <a:schemeClr val="bg1"/>
          </a:solidFill>
          <a:ln w="9525">
            <a:solidFill>
              <a:srgbClr val="A50021"/>
            </a:solidFill>
          </a:ln>
          <a:effectLst>
            <a:glow rad="63500">
              <a:schemeClr val="bg1">
                <a:alpha val="55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24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</a:t>
            </a:r>
            <a:endParaRPr lang="zh-TW" altLang="en-US" sz="2400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9" name="橢圓 18"/>
          <p:cNvSpPr/>
          <p:nvPr/>
        </p:nvSpPr>
        <p:spPr>
          <a:xfrm>
            <a:off x="2771775" y="44450"/>
            <a:ext cx="360363" cy="360363"/>
          </a:xfrm>
          <a:prstGeom prst="ellipse">
            <a:avLst/>
          </a:prstGeom>
          <a:solidFill>
            <a:schemeClr val="accent2">
              <a:lumMod val="50000"/>
            </a:schemeClr>
          </a:solidFill>
          <a:ln w="9525"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endParaRPr lang="zh-TW" altLang="en-US" sz="2400" dirty="0">
              <a:solidFill>
                <a:schemeClr val="accent2">
                  <a:lumMod val="60000"/>
                  <a:lumOff val="4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5270500" y="44450"/>
            <a:ext cx="3463925" cy="4318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前言</a:t>
            </a:r>
            <a:r>
              <a:rPr lang="en-US" altLang="zh-TW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從</a:t>
            </a:r>
            <a:r>
              <a:rPr lang="en-US" altLang="zh-TW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13</a:t>
            </a:r>
            <a:r>
              <a:rPr lang="zh-TW" alt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歲開始迎接世界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6000">
        <p14:prism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2"/>
          <p:cNvSpPr txBox="1">
            <a:spLocks/>
          </p:cNvSpPr>
          <p:nvPr/>
        </p:nvSpPr>
        <p:spPr>
          <a:xfrm>
            <a:off x="395288" y="4953000"/>
            <a:ext cx="8229600" cy="19431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3200" kern="12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2800" kern="12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Tx/>
              <a:buNone/>
              <a:defRPr/>
            </a:pPr>
            <a:r>
              <a:rPr kumimoji="0" lang="zh-TW" altLang="en-US" sz="4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敬請指教</a:t>
            </a:r>
            <a:endParaRPr kumimoji="0" lang="en-US" altLang="zh-TW" sz="4800" b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ctr" fontAlgn="auto">
              <a:spcAft>
                <a:spcPts val="0"/>
              </a:spcAft>
              <a:buFontTx/>
              <a:buNone/>
              <a:defRPr/>
            </a:pPr>
            <a:r>
              <a:rPr kumimoji="0" lang="zh-TW" altLang="en-US" sz="4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謝謝 </a:t>
            </a:r>
            <a:r>
              <a:rPr kumimoji="0" lang="en-US" altLang="zh-TW" sz="48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</a:t>
            </a:r>
            <a:endParaRPr kumimoji="0" lang="zh-TW" altLang="en-US" sz="48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文字方塊 1"/>
          <p:cNvSpPr txBox="1">
            <a:spLocks noChangeArrowheads="1"/>
          </p:cNvSpPr>
          <p:nvPr/>
        </p:nvSpPr>
        <p:spPr bwMode="auto">
          <a:xfrm>
            <a:off x="1327150" y="4005263"/>
            <a:ext cx="6624638" cy="70802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algn="ctr" eaLnBrk="1" fontAlgn="auto" hangingPunct="1">
              <a:lnSpc>
                <a:spcPts val="4800"/>
              </a:lnSpc>
              <a:spcBef>
                <a:spcPts val="1200"/>
              </a:spcBef>
              <a:spcAft>
                <a:spcPts val="1200"/>
              </a:spcAft>
              <a:defRPr/>
            </a:pPr>
            <a:r>
              <a:rPr lang="zh-TW" alt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</a:rPr>
              <a:t>捨你我其誰</a:t>
            </a:r>
            <a:r>
              <a:rPr lang="en-US" altLang="zh-TW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</a:rPr>
              <a:t>!!</a:t>
            </a:r>
            <a:endParaRPr lang="en-US" altLang="zh-TW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</a:endParaRPr>
          </a:p>
        </p:txBody>
      </p:sp>
      <p:sp>
        <p:nvSpPr>
          <p:cNvPr id="5" name="文字方塊 1"/>
          <p:cNvSpPr txBox="1">
            <a:spLocks noChangeArrowheads="1"/>
          </p:cNvSpPr>
          <p:nvPr/>
        </p:nvSpPr>
        <p:spPr bwMode="auto">
          <a:xfrm>
            <a:off x="52388" y="912813"/>
            <a:ext cx="8926512" cy="288766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defRPr>
            </a:lvl9pPr>
          </a:lstStyle>
          <a:p>
            <a:pPr algn="ctr" eaLnBrk="1" fontAlgn="auto" hangingPunct="1">
              <a:lnSpc>
                <a:spcPts val="5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zh-TW" alt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適性輔導</a:t>
            </a:r>
            <a:r>
              <a:rPr lang="zh-TW" altLang="zh-TW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之於</a:t>
            </a:r>
            <a:r>
              <a:rPr lang="zh-TW" alt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十二年國教</a:t>
            </a:r>
            <a:endParaRPr lang="en-US" altLang="zh-TW" sz="3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fontAlgn="auto" hangingPunct="1">
              <a:lnSpc>
                <a:spcPts val="5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zh-TW" altLang="zh-TW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如同</a:t>
            </a:r>
            <a:r>
              <a:rPr lang="zh-TW" alt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血管</a:t>
            </a:r>
            <a:r>
              <a:rPr lang="zh-TW" altLang="zh-TW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之於</a:t>
            </a:r>
            <a:r>
              <a:rPr lang="zh-TW" alt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人身健康</a:t>
            </a:r>
            <a:endParaRPr lang="en-US" altLang="zh-TW" sz="3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fontAlgn="auto" hangingPunct="1">
              <a:lnSpc>
                <a:spcPts val="5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zh-TW" altLang="zh-TW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能夠帶來</a:t>
            </a:r>
            <a:r>
              <a:rPr lang="zh-TW" alt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學習的順暢</a:t>
            </a:r>
            <a:endParaRPr lang="en-US" altLang="zh-TW" sz="3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fontAlgn="auto" hangingPunct="1">
              <a:lnSpc>
                <a:spcPts val="5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zh-TW" alt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與未來亮麗人生發展</a:t>
            </a:r>
            <a:r>
              <a:rPr lang="zh-TW" altLang="zh-TW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的</a:t>
            </a:r>
            <a:r>
              <a:rPr lang="zh-TW" alt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契機</a:t>
            </a:r>
            <a:endParaRPr lang="en-US" altLang="zh-TW" sz="3600" b="1" dirty="0" smtClean="0">
              <a:solidFill>
                <a:srgbClr val="000099"/>
              </a:solidFill>
              <a:latin typeface="+mn-ea"/>
              <a:ea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6000">
        <p14:prism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 Box 2"/>
          <p:cNvSpPr txBox="1">
            <a:spLocks noChangeArrowheads="1"/>
          </p:cNvSpPr>
          <p:nvPr/>
        </p:nvSpPr>
        <p:spPr bwMode="auto">
          <a:xfrm>
            <a:off x="468313" y="2420938"/>
            <a:ext cx="8351837" cy="374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</a:pPr>
            <a:endParaRPr lang="zh-TW" altLang="zh-TW" sz="6000">
              <a:latin typeface="Tahoma" pitchFamily="34" charset="0"/>
              <a:ea typeface="文鼎粗行楷"/>
              <a:cs typeface="文鼎粗行楷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7463" y="5756275"/>
            <a:ext cx="9144000" cy="896938"/>
          </a:xfrm>
          <a:prstGeom prst="rect">
            <a:avLst/>
          </a:prstGeom>
          <a:solidFill>
            <a:srgbClr val="000066">
              <a:alpha val="6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cxnSp>
        <p:nvCxnSpPr>
          <p:cNvPr id="8" name="直線接點 7"/>
          <p:cNvCxnSpPr/>
          <p:nvPr/>
        </p:nvCxnSpPr>
        <p:spPr>
          <a:xfrm>
            <a:off x="36513" y="6508750"/>
            <a:ext cx="9144000" cy="0"/>
          </a:xfrm>
          <a:prstGeom prst="line">
            <a:avLst/>
          </a:prstGeom>
          <a:ln w="285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接點 8"/>
          <p:cNvCxnSpPr/>
          <p:nvPr/>
        </p:nvCxnSpPr>
        <p:spPr>
          <a:xfrm>
            <a:off x="36513" y="5876925"/>
            <a:ext cx="9144000" cy="0"/>
          </a:xfrm>
          <a:prstGeom prst="line">
            <a:avLst/>
          </a:prstGeom>
          <a:ln w="285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圖片 1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-17426" y="1617751"/>
            <a:ext cx="3000364" cy="2767584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574467" name="Text Box 3"/>
          <p:cNvSpPr txBox="1">
            <a:spLocks noChangeArrowheads="1"/>
          </p:cNvSpPr>
          <p:nvPr/>
        </p:nvSpPr>
        <p:spPr bwMode="auto">
          <a:xfrm>
            <a:off x="1374594" y="650082"/>
            <a:ext cx="7416800" cy="364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ts val="5400"/>
              </a:lnSpc>
              <a:buClr>
                <a:srgbClr val="3366FF"/>
              </a:buClr>
              <a:defRPr/>
            </a:pPr>
            <a:endParaRPr lang="zh-TW" altLang="en-US" sz="40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5400"/>
              </a:lnSpc>
              <a:buClr>
                <a:srgbClr val="3366FF"/>
              </a:buClr>
              <a:defRPr/>
            </a:pPr>
            <a:r>
              <a:rPr lang="zh-TW" altLang="en-US" sz="40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只要找對自己的專長、興趣</a:t>
            </a:r>
            <a:r>
              <a:rPr lang="en-US" altLang="zh-TW" sz="40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—</a:t>
            </a:r>
          </a:p>
          <a:p>
            <a:pPr>
              <a:lnSpc>
                <a:spcPts val="5400"/>
              </a:lnSpc>
              <a:buClr>
                <a:srgbClr val="3366FF"/>
              </a:buClr>
              <a:defRPr/>
            </a:pPr>
            <a:r>
              <a:rPr lang="zh-TW" altLang="en-US" sz="40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每個人都能出頭天</a:t>
            </a:r>
            <a:endParaRPr lang="en-US" altLang="zh-TW" sz="40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lnSpc>
                <a:spcPts val="5400"/>
              </a:lnSpc>
              <a:buClr>
                <a:srgbClr val="3366FF"/>
              </a:buClr>
              <a:defRPr/>
            </a:pPr>
            <a:r>
              <a:rPr lang="zh-TW" altLang="en-US" sz="40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成就自己美麗的人生</a:t>
            </a:r>
            <a:endParaRPr lang="en-US" altLang="zh-TW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5400"/>
              </a:lnSpc>
              <a:buClr>
                <a:srgbClr val="3366FF"/>
              </a:buClr>
              <a:defRPr/>
            </a:pPr>
            <a:r>
              <a:rPr lang="zh-TW" altLang="en-US" sz="4000" b="1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</a:t>
            </a:r>
            <a:endParaRPr lang="en-US" altLang="zh-TW" sz="4000" b="1" dirty="0">
              <a:solidFill>
                <a:srgbClr val="33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5000"/>
              </a:lnSpc>
              <a:buClr>
                <a:srgbClr val="3366FF"/>
              </a:buClr>
              <a:buFont typeface="Wingdings" pitchFamily="2" charset="2"/>
              <a:buNone/>
              <a:defRPr/>
            </a:pPr>
            <a:r>
              <a:rPr lang="zh-TW" altLang="en-US" sz="4500" dirty="0">
                <a:solidFill>
                  <a:srgbClr val="3366FF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zh-TW" altLang="en-US" sz="4500" dirty="0">
                <a:solidFill>
                  <a:srgbClr val="3366FF"/>
                </a:solidFill>
                <a:latin typeface="標楷體" pitchFamily="65" charset="-120"/>
                <a:ea typeface="標楷體" pitchFamily="65" charset="-120"/>
              </a:rPr>
            </a:br>
            <a:endParaRPr lang="zh-TW" altLang="en-US" sz="4500" dirty="0">
              <a:solidFill>
                <a:srgbClr val="3366FF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6631" name="文字方塊 10"/>
          <p:cNvSpPr txBox="1">
            <a:spLocks noChangeArrowheads="1"/>
          </p:cNvSpPr>
          <p:nvPr/>
        </p:nvSpPr>
        <p:spPr bwMode="auto">
          <a:xfrm>
            <a:off x="6545263" y="571500"/>
            <a:ext cx="25987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 sz="200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學生志願選填試探與輔導系統</a:t>
            </a:r>
          </a:p>
        </p:txBody>
      </p:sp>
      <p:grpSp>
        <p:nvGrpSpPr>
          <p:cNvPr id="26632" name="群組 9"/>
          <p:cNvGrpSpPr>
            <a:grpSpLocks/>
          </p:cNvGrpSpPr>
          <p:nvPr/>
        </p:nvGrpSpPr>
        <p:grpSpPr bwMode="auto">
          <a:xfrm>
            <a:off x="3195638" y="44450"/>
            <a:ext cx="2057400" cy="360363"/>
            <a:chOff x="2835897" y="44624"/>
            <a:chExt cx="2056588" cy="360040"/>
          </a:xfrm>
        </p:grpSpPr>
        <p:sp>
          <p:nvSpPr>
            <p:cNvPr id="12" name="橢圓 11"/>
            <p:cNvSpPr/>
            <p:nvPr/>
          </p:nvSpPr>
          <p:spPr>
            <a:xfrm>
              <a:off x="2835897" y="44624"/>
              <a:ext cx="360220" cy="360040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 w="9525">
              <a:solidFill>
                <a:srgbClr val="A500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sz="2400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</a:t>
              </a:r>
              <a:endParaRPr lang="zh-TW" alt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3" name="橢圓 12"/>
            <p:cNvSpPr/>
            <p:nvPr/>
          </p:nvSpPr>
          <p:spPr>
            <a:xfrm>
              <a:off x="3259592" y="44624"/>
              <a:ext cx="360221" cy="360040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 w="9525">
              <a:solidFill>
                <a:srgbClr val="A500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sz="2400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</a:t>
              </a:r>
              <a:endParaRPr lang="zh-TW" alt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4" name="橢圓 13"/>
            <p:cNvSpPr/>
            <p:nvPr/>
          </p:nvSpPr>
          <p:spPr>
            <a:xfrm>
              <a:off x="3684874" y="44624"/>
              <a:ext cx="358633" cy="360040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 w="9525">
              <a:solidFill>
                <a:srgbClr val="A500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sz="2400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4</a:t>
              </a:r>
              <a:endParaRPr lang="zh-TW" alt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5" name="橢圓 14"/>
            <p:cNvSpPr/>
            <p:nvPr/>
          </p:nvSpPr>
          <p:spPr>
            <a:xfrm>
              <a:off x="4108570" y="44624"/>
              <a:ext cx="360220" cy="360040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 w="9525">
              <a:solidFill>
                <a:srgbClr val="A500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sz="2400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5</a:t>
              </a:r>
              <a:endParaRPr lang="zh-TW" alt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6" name="橢圓 15"/>
            <p:cNvSpPr/>
            <p:nvPr/>
          </p:nvSpPr>
          <p:spPr>
            <a:xfrm>
              <a:off x="4532264" y="44624"/>
              <a:ext cx="360221" cy="360040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 w="9525">
              <a:solidFill>
                <a:srgbClr val="A500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sz="2400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6</a:t>
              </a:r>
              <a:endParaRPr lang="zh-TW" alt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8" name="橢圓 17"/>
          <p:cNvSpPr/>
          <p:nvPr/>
        </p:nvSpPr>
        <p:spPr>
          <a:xfrm>
            <a:off x="2339752" y="44624"/>
            <a:ext cx="360040" cy="360040"/>
          </a:xfrm>
          <a:prstGeom prst="ellipse">
            <a:avLst/>
          </a:prstGeom>
          <a:solidFill>
            <a:schemeClr val="bg1"/>
          </a:solidFill>
          <a:ln w="9525">
            <a:solidFill>
              <a:srgbClr val="A50021"/>
            </a:solidFill>
          </a:ln>
          <a:effectLst>
            <a:glow rad="63500">
              <a:schemeClr val="bg1">
                <a:alpha val="55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24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</a:t>
            </a:r>
            <a:endParaRPr lang="zh-TW" altLang="en-US" sz="2400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9" name="橢圓 18"/>
          <p:cNvSpPr/>
          <p:nvPr/>
        </p:nvSpPr>
        <p:spPr>
          <a:xfrm>
            <a:off x="2771775" y="44450"/>
            <a:ext cx="360363" cy="360363"/>
          </a:xfrm>
          <a:prstGeom prst="ellipse">
            <a:avLst/>
          </a:prstGeom>
          <a:solidFill>
            <a:schemeClr val="accent2">
              <a:lumMod val="50000"/>
            </a:schemeClr>
          </a:solidFill>
          <a:ln w="9525"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endParaRPr lang="zh-TW" altLang="en-US" sz="2400" dirty="0">
              <a:solidFill>
                <a:schemeClr val="accent2">
                  <a:lumMod val="60000"/>
                  <a:lumOff val="4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5270500" y="44450"/>
            <a:ext cx="3463925" cy="4318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前言</a:t>
            </a:r>
            <a:r>
              <a:rPr lang="en-US" altLang="zh-TW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從</a:t>
            </a:r>
            <a:r>
              <a:rPr lang="en-US" altLang="zh-TW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13</a:t>
            </a:r>
            <a:r>
              <a:rPr lang="zh-TW" alt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歲開始迎接世界</a:t>
            </a:r>
          </a:p>
        </p:txBody>
      </p:sp>
      <p:pic>
        <p:nvPicPr>
          <p:cNvPr id="26638" name="Picture 2" descr="http://blog.ilc.edu.tw/blog/gallery/2835/previews-med/2835-48273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28780" y="3542113"/>
            <a:ext cx="1970088" cy="29587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639" name="Picture 2" descr="http://pic.pimg.tw/beei/1362215352-337788066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37754" y="3782014"/>
            <a:ext cx="1591026" cy="27267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640" name="Picture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825168" y="4301807"/>
            <a:ext cx="1711796" cy="22069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642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56000" y="3977012"/>
            <a:ext cx="1881754" cy="25317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6000">
        <p14:prism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734" name="Group 13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245664558"/>
              </p:ext>
            </p:extLst>
          </p:nvPr>
        </p:nvGraphicFramePr>
        <p:xfrm>
          <a:off x="400906" y="1165227"/>
          <a:ext cx="8496175" cy="5432127"/>
        </p:xfrm>
        <a:graphic>
          <a:graphicData uri="http://schemas.openxmlformats.org/drawingml/2006/table">
            <a:tbl>
              <a:tblPr/>
              <a:tblGrid>
                <a:gridCol w="1424314"/>
                <a:gridCol w="4500364"/>
                <a:gridCol w="2571497"/>
              </a:tblGrid>
              <a:tr h="4212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孩子喜歡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可從事職業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該領域名人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66"/>
                    </a:solidFill>
                  </a:tcPr>
                </a:tc>
              </a:tr>
              <a:tr h="4713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國語文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作家、編劇、主持人、手機小說家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吳淡如、蔡康永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4287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社會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記者、空服員、秘書、婚禮顧問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方念華、王淑麗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192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數學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會計師、建築師、棋士、財務規劃、證券分析師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張  栩</a:t>
                      </a:r>
                      <a:r>
                        <a:rPr kumimoji="1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(</a:t>
                      </a:r>
                      <a:r>
                        <a:rPr kumimoji="1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旅日圍棋棋士</a:t>
                      </a:r>
                      <a:r>
                        <a:rPr kumimoji="1" lang="en-US" altLang="zh-TW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)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330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自然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花藝設計、醫師、獸醫師、寵物美容、消防隊員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林杰樑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330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音樂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歌手、聲樂家、樂器老師、燈光師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周杰倫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192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美術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畫家、電腦繪圖師、藝文企劃、寶石鑑定師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張  杰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8421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工藝．家政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木匠、工匠、室內設計師、工程師、料理師傅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鄭衍基</a:t>
                      </a:r>
                      <a: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(</a:t>
                      </a:r>
                      <a:r>
                        <a:rPr kumimoji="1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阿基師</a:t>
                      </a:r>
                      <a:r>
                        <a:rPr kumimoji="1" lang="en-US" altLang="zh-TW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)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8421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健康．體育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運動選手、運動教練、登山家、街頭藝人、芳療師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盧彥勳、許芳宜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5271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英語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翻譯人員、領隊導遊、旅遊作家、外交官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徐  薇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8421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公民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心理師、律師、法官、老師、警察、看護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謝震武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8676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休閒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攝影記者、電視節目製作人、活動企劃、飛行員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李  安、王偉忠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33176" name="Text Box 80"/>
          <p:cNvSpPr txBox="1">
            <a:spLocks noChangeArrowheads="1"/>
          </p:cNvSpPr>
          <p:nvPr/>
        </p:nvSpPr>
        <p:spPr bwMode="auto">
          <a:xfrm>
            <a:off x="684213" y="549275"/>
            <a:ext cx="49672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TW" altLang="en-US" sz="2400" b="1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學生喜歡的學科都有前景</a:t>
            </a:r>
            <a:endParaRPr lang="zh-TW" altLang="en-US" sz="2400" b="1">
              <a:solidFill>
                <a:srgbClr val="FF0066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33177" name="Text Box 116"/>
          <p:cNvSpPr txBox="1">
            <a:spLocks noChangeArrowheads="1"/>
          </p:cNvSpPr>
          <p:nvPr/>
        </p:nvSpPr>
        <p:spPr bwMode="auto">
          <a:xfrm>
            <a:off x="5364163" y="692150"/>
            <a:ext cx="3240087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000">
                <a:latin typeface="標楷體" pitchFamily="65" charset="-120"/>
                <a:ea typeface="標楷體" pitchFamily="65" charset="-120"/>
              </a:rPr>
              <a:t> (</a:t>
            </a:r>
            <a:r>
              <a:rPr lang="zh-TW" altLang="en-US" sz="1000">
                <a:latin typeface="標楷體" pitchFamily="65" charset="-120"/>
                <a:ea typeface="標楷體" pitchFamily="65" charset="-120"/>
              </a:rPr>
              <a:t>資料來源：村上龍  新工作大未來</a:t>
            </a:r>
            <a:r>
              <a:rPr lang="en-US" altLang="zh-TW" sz="1000"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1000">
                <a:latin typeface="標楷體" pitchFamily="65" charset="-120"/>
                <a:ea typeface="標楷體" pitchFamily="65" charset="-120"/>
              </a:rPr>
              <a:t>從</a:t>
            </a:r>
            <a:r>
              <a:rPr lang="en-US" altLang="zh-TW" sz="1000">
                <a:latin typeface="標楷體" pitchFamily="65" charset="-120"/>
                <a:ea typeface="標楷體" pitchFamily="65" charset="-120"/>
              </a:rPr>
              <a:t>13</a:t>
            </a:r>
            <a:r>
              <a:rPr lang="zh-TW" altLang="en-US" sz="1000">
                <a:latin typeface="標楷體" pitchFamily="65" charset="-120"/>
                <a:ea typeface="標楷體" pitchFamily="65" charset="-120"/>
              </a:rPr>
              <a:t>歲開始</a:t>
            </a:r>
          </a:p>
          <a:p>
            <a:pPr>
              <a:spcBef>
                <a:spcPct val="50000"/>
              </a:spcBef>
            </a:pPr>
            <a:r>
              <a:rPr lang="zh-TW" altLang="en-US" sz="1000">
                <a:latin typeface="標楷體" pitchFamily="65" charset="-120"/>
                <a:ea typeface="標楷體" pitchFamily="65" charset="-120"/>
              </a:rPr>
              <a:t>  迎向世界</a:t>
            </a:r>
            <a:r>
              <a:rPr lang="en-US" altLang="zh-TW" sz="1000">
                <a:latin typeface="標楷體" pitchFamily="65" charset="-120"/>
                <a:ea typeface="標楷體" pitchFamily="65" charset="-120"/>
              </a:rPr>
              <a:t>》</a:t>
            </a:r>
            <a:endParaRPr lang="zh-TW" altLang="en-US" sz="1000">
              <a:latin typeface="標楷體" pitchFamily="65" charset="-120"/>
              <a:ea typeface="標楷體" pitchFamily="65" charset="-120"/>
            </a:endParaRPr>
          </a:p>
        </p:txBody>
      </p:sp>
      <p:grpSp>
        <p:nvGrpSpPr>
          <p:cNvPr id="133178" name="群組 4"/>
          <p:cNvGrpSpPr>
            <a:grpSpLocks/>
          </p:cNvGrpSpPr>
          <p:nvPr/>
        </p:nvGrpSpPr>
        <p:grpSpPr bwMode="auto">
          <a:xfrm>
            <a:off x="3195638" y="44450"/>
            <a:ext cx="2057400" cy="360363"/>
            <a:chOff x="2835897" y="44624"/>
            <a:chExt cx="2056588" cy="360040"/>
          </a:xfrm>
        </p:grpSpPr>
        <p:sp>
          <p:nvSpPr>
            <p:cNvPr id="6" name="橢圓 5"/>
            <p:cNvSpPr/>
            <p:nvPr/>
          </p:nvSpPr>
          <p:spPr>
            <a:xfrm>
              <a:off x="2835897" y="44624"/>
              <a:ext cx="360220" cy="360040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 w="9525">
              <a:solidFill>
                <a:srgbClr val="A500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sz="2400">
                  <a:solidFill>
                    <a:srgbClr val="D99694"/>
                  </a:solidFill>
                  <a:latin typeface="標楷體" pitchFamily="65" charset="-120"/>
                  <a:ea typeface="標楷體" pitchFamily="65" charset="-120"/>
                </a:rPr>
                <a:t>2</a:t>
              </a:r>
              <a:endParaRPr lang="zh-TW" altLang="en-US" sz="2400">
                <a:solidFill>
                  <a:srgbClr val="D99694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7" name="橢圓 6"/>
            <p:cNvSpPr/>
            <p:nvPr/>
          </p:nvSpPr>
          <p:spPr>
            <a:xfrm>
              <a:off x="3259592" y="44624"/>
              <a:ext cx="360221" cy="360040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 w="9525">
              <a:solidFill>
                <a:srgbClr val="A500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sz="2400">
                  <a:solidFill>
                    <a:srgbClr val="D99694"/>
                  </a:solidFill>
                  <a:latin typeface="標楷體" pitchFamily="65" charset="-120"/>
                  <a:ea typeface="標楷體" pitchFamily="65" charset="-120"/>
                </a:rPr>
                <a:t>3</a:t>
              </a:r>
              <a:endParaRPr lang="zh-TW" altLang="en-US" sz="2400">
                <a:solidFill>
                  <a:srgbClr val="D99694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8" name="橢圓 7"/>
            <p:cNvSpPr/>
            <p:nvPr/>
          </p:nvSpPr>
          <p:spPr>
            <a:xfrm>
              <a:off x="3684874" y="44624"/>
              <a:ext cx="358633" cy="360040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 w="9525">
              <a:solidFill>
                <a:srgbClr val="A500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sz="2400">
                  <a:solidFill>
                    <a:srgbClr val="D99694"/>
                  </a:solidFill>
                  <a:latin typeface="標楷體" pitchFamily="65" charset="-120"/>
                  <a:ea typeface="標楷體" pitchFamily="65" charset="-120"/>
                </a:rPr>
                <a:t>4</a:t>
              </a:r>
              <a:endParaRPr lang="zh-TW" altLang="en-US" sz="2400">
                <a:solidFill>
                  <a:srgbClr val="D99694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9" name="橢圓 8"/>
            <p:cNvSpPr/>
            <p:nvPr/>
          </p:nvSpPr>
          <p:spPr>
            <a:xfrm>
              <a:off x="4108570" y="44624"/>
              <a:ext cx="360220" cy="360040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 w="9525">
              <a:solidFill>
                <a:srgbClr val="A500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sz="2400">
                  <a:solidFill>
                    <a:srgbClr val="D99694"/>
                  </a:solidFill>
                  <a:latin typeface="標楷體" pitchFamily="65" charset="-120"/>
                  <a:ea typeface="標楷體" pitchFamily="65" charset="-120"/>
                </a:rPr>
                <a:t>5</a:t>
              </a:r>
              <a:endParaRPr lang="zh-TW" altLang="en-US" sz="2400">
                <a:solidFill>
                  <a:srgbClr val="D99694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  <p:sp>
          <p:nvSpPr>
            <p:cNvPr id="10" name="橢圓 9"/>
            <p:cNvSpPr/>
            <p:nvPr/>
          </p:nvSpPr>
          <p:spPr>
            <a:xfrm>
              <a:off x="4532264" y="44624"/>
              <a:ext cx="360221" cy="360040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 w="9525">
              <a:solidFill>
                <a:srgbClr val="A500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sz="2400">
                  <a:solidFill>
                    <a:srgbClr val="D99694"/>
                  </a:solidFill>
                  <a:latin typeface="標楷體" pitchFamily="65" charset="-120"/>
                  <a:ea typeface="標楷體" pitchFamily="65" charset="-120"/>
                </a:rPr>
                <a:t>6</a:t>
              </a:r>
              <a:endParaRPr lang="zh-TW" altLang="en-US" sz="2400">
                <a:solidFill>
                  <a:srgbClr val="D99694"/>
                </a:solidFill>
                <a:latin typeface="標楷體" pitchFamily="65" charset="-120"/>
                <a:ea typeface="標楷體" pitchFamily="65" charset="-120"/>
              </a:endParaRPr>
            </a:p>
          </p:txBody>
        </p:sp>
      </p:grpSp>
      <p:sp>
        <p:nvSpPr>
          <p:cNvPr id="12" name="橢圓 11"/>
          <p:cNvSpPr/>
          <p:nvPr/>
        </p:nvSpPr>
        <p:spPr>
          <a:xfrm>
            <a:off x="2339752" y="44624"/>
            <a:ext cx="360040" cy="360040"/>
          </a:xfrm>
          <a:prstGeom prst="ellipse">
            <a:avLst/>
          </a:prstGeom>
          <a:solidFill>
            <a:schemeClr val="bg1"/>
          </a:solidFill>
          <a:ln w="9525">
            <a:solidFill>
              <a:srgbClr val="A50021"/>
            </a:solidFill>
          </a:ln>
          <a:effectLst>
            <a:glow rad="63500">
              <a:schemeClr val="bg1">
                <a:alpha val="55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24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</a:t>
            </a:r>
            <a:endParaRPr lang="zh-TW" altLang="en-US" sz="2400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橢圓 12"/>
          <p:cNvSpPr/>
          <p:nvPr/>
        </p:nvSpPr>
        <p:spPr>
          <a:xfrm>
            <a:off x="2771775" y="44450"/>
            <a:ext cx="360363" cy="360363"/>
          </a:xfrm>
          <a:prstGeom prst="ellipse">
            <a:avLst/>
          </a:prstGeom>
          <a:solidFill>
            <a:schemeClr val="accent2">
              <a:lumMod val="50000"/>
            </a:schemeClr>
          </a:solidFill>
          <a:ln w="9525"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endParaRPr lang="zh-TW" altLang="en-US" sz="2400" dirty="0">
              <a:solidFill>
                <a:schemeClr val="accent2">
                  <a:lumMod val="60000"/>
                  <a:lumOff val="4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5270500" y="44450"/>
            <a:ext cx="3463925" cy="4318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前言</a:t>
            </a:r>
            <a:r>
              <a:rPr lang="en-US" altLang="zh-TW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從</a:t>
            </a:r>
            <a:r>
              <a:rPr lang="en-US" altLang="zh-TW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13</a:t>
            </a:r>
            <a:r>
              <a:rPr lang="zh-TW" alt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歲開始迎接世界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6000">
        <p14:prism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17463" y="5756275"/>
            <a:ext cx="9144000" cy="896938"/>
          </a:xfrm>
          <a:prstGeom prst="rect">
            <a:avLst/>
          </a:prstGeom>
          <a:solidFill>
            <a:srgbClr val="000066">
              <a:alpha val="6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cxnSp>
        <p:nvCxnSpPr>
          <p:cNvPr id="6" name="直線接點 5"/>
          <p:cNvCxnSpPr/>
          <p:nvPr/>
        </p:nvCxnSpPr>
        <p:spPr>
          <a:xfrm>
            <a:off x="36513" y="6508750"/>
            <a:ext cx="9144000" cy="0"/>
          </a:xfrm>
          <a:prstGeom prst="line">
            <a:avLst/>
          </a:prstGeom>
          <a:ln w="285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接點 7"/>
          <p:cNvCxnSpPr/>
          <p:nvPr/>
        </p:nvCxnSpPr>
        <p:spPr>
          <a:xfrm>
            <a:off x="36513" y="5876925"/>
            <a:ext cx="9144000" cy="0"/>
          </a:xfrm>
          <a:prstGeom prst="line">
            <a:avLst/>
          </a:prstGeom>
          <a:ln w="285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5" descr="COV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59702">
            <a:off x="7399338" y="4686300"/>
            <a:ext cx="1152525" cy="1663700"/>
          </a:xfrm>
          <a:prstGeom prst="rect">
            <a:avLst/>
          </a:prstGeom>
          <a:noFill/>
          <a:effectLst>
            <a:outerShdw blurRad="152400" dist="165100" dir="2700000" algn="tl" rotWithShape="0">
              <a:prstClr val="black">
                <a:alpha val="62000"/>
              </a:prstClr>
            </a:outerShdw>
          </a:effectLst>
        </p:spPr>
      </p:pic>
      <p:pic>
        <p:nvPicPr>
          <p:cNvPr id="12" name="Picture 5" descr="00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0254096">
            <a:off x="6769100" y="5303838"/>
            <a:ext cx="592138" cy="971550"/>
          </a:xfrm>
          <a:prstGeom prst="rect">
            <a:avLst/>
          </a:prstGeom>
          <a:noFill/>
          <a:effectLst>
            <a:outerShdw blurRad="127000" dist="203200" dir="2700000" algn="tl" rotWithShape="0">
              <a:prstClr val="black">
                <a:alpha val="59000"/>
              </a:prstClr>
            </a:outerShdw>
          </a:effectLst>
        </p:spPr>
      </p:pic>
      <p:sp>
        <p:nvSpPr>
          <p:cNvPr id="582659" name="Text Box 3"/>
          <p:cNvSpPr txBox="1">
            <a:spLocks noChangeArrowheads="1"/>
          </p:cNvSpPr>
          <p:nvPr/>
        </p:nvSpPr>
        <p:spPr bwMode="auto">
          <a:xfrm>
            <a:off x="539750" y="1687532"/>
            <a:ext cx="6815138" cy="466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defPPr>
              <a:defRPr lang="zh-TW"/>
            </a:defPPr>
            <a:lvl1pPr algn="ctr">
              <a:lnSpc>
                <a:spcPts val="5400"/>
              </a:lnSpc>
              <a:buClr>
                <a:srgbClr val="3366FF"/>
              </a:buClr>
              <a:defRPr sz="4000" b="1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algn="l">
              <a:defRPr/>
            </a:pPr>
            <a:r>
              <a:rPr lang="zh-TW" altLang="en-US" sz="3600" dirty="0"/>
              <a:t>村上龍說</a:t>
            </a:r>
            <a:r>
              <a:rPr lang="en-US" altLang="zh-TW" sz="3600" dirty="0"/>
              <a:t>……</a:t>
            </a:r>
          </a:p>
          <a:p>
            <a:pPr algn="l">
              <a:defRPr/>
            </a:pPr>
            <a:r>
              <a:rPr lang="zh-TW" altLang="en-US" sz="3200" dirty="0" smtClean="0"/>
              <a:t>世界上只有兩種人。並不是</a:t>
            </a:r>
            <a:r>
              <a:rPr lang="zh-TW" altLang="en-US" sz="3200" dirty="0"/>
              <a:t>「偉大的人和普通的人」，也不是「富人和窮人</a:t>
            </a:r>
            <a:r>
              <a:rPr lang="zh-TW" altLang="en-US" sz="3200" dirty="0" smtClean="0"/>
              <a:t>」</a:t>
            </a:r>
            <a:r>
              <a:rPr lang="en-US" altLang="zh-TW" sz="3200" dirty="0" smtClean="0"/>
              <a:t>…</a:t>
            </a:r>
            <a:r>
              <a:rPr lang="zh-TW" altLang="en-US" sz="3200" dirty="0" smtClean="0"/>
              <a:t>而是</a:t>
            </a:r>
            <a:r>
              <a:rPr lang="zh-TW" altLang="en-US" sz="3200" dirty="0"/>
              <a:t>「</a:t>
            </a:r>
            <a:r>
              <a:rPr lang="zh-TW" altLang="en-US" sz="3200" dirty="0">
                <a:solidFill>
                  <a:srgbClr val="FF0000"/>
                </a:solidFill>
              </a:rPr>
              <a:t>從事自己喜歡而且適合的工作，並以此為生</a:t>
            </a:r>
            <a:r>
              <a:rPr lang="zh-TW" altLang="en-US" sz="3200" dirty="0"/>
              <a:t>」的人，以及不是那樣的人</a:t>
            </a:r>
            <a:r>
              <a:rPr lang="zh-TW" altLang="en-US" sz="3200" dirty="0" smtClean="0"/>
              <a:t>。</a:t>
            </a:r>
            <a:endParaRPr lang="en-US" altLang="zh-TW" sz="3200" dirty="0">
              <a:solidFill>
                <a:srgbClr val="002060"/>
              </a:solidFill>
            </a:endParaRPr>
          </a:p>
          <a:p>
            <a:pPr algn="l">
              <a:defRPr/>
            </a:pPr>
            <a:r>
              <a:rPr lang="zh-TW" altLang="en-US" dirty="0"/>
              <a:t/>
            </a:r>
            <a:br>
              <a:rPr lang="zh-TW" altLang="en-US" dirty="0"/>
            </a:br>
            <a:endParaRPr lang="zh-TW" altLang="en-US" dirty="0"/>
          </a:p>
        </p:txBody>
      </p:sp>
      <p:sp>
        <p:nvSpPr>
          <p:cNvPr id="2" name="矩形 1"/>
          <p:cNvSpPr/>
          <p:nvPr/>
        </p:nvSpPr>
        <p:spPr bwMode="auto">
          <a:xfrm>
            <a:off x="2124075" y="1484313"/>
            <a:ext cx="7019925" cy="73025"/>
          </a:xfrm>
          <a:prstGeom prst="rect">
            <a:avLst/>
          </a:prstGeom>
          <a:gradFill flip="none" rotWithShape="0">
            <a:gsLst>
              <a:gs pos="0">
                <a:srgbClr val="3F3987"/>
              </a:gs>
              <a:gs pos="100000">
                <a:schemeClr val="accent1">
                  <a:tint val="23500"/>
                  <a:satMod val="160000"/>
                  <a:lumMod val="0"/>
                  <a:lumOff val="100000"/>
                  <a:alpha val="0"/>
                </a:schemeClr>
              </a:gs>
            </a:gsLst>
            <a:lin ang="10800000" scaled="0"/>
            <a:tileRect/>
          </a:gradFill>
          <a:ln>
            <a:noFill/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539750" y="842963"/>
            <a:ext cx="7389813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defPPr>
              <a:defRPr lang="zh-TW"/>
            </a:defPPr>
            <a:lvl1pPr>
              <a:lnSpc>
                <a:spcPts val="5400"/>
              </a:lnSpc>
              <a:buClr>
                <a:srgbClr val="3366FF"/>
              </a:buClr>
              <a:defRPr sz="4000" b="1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algn="ctr">
              <a:defRPr/>
            </a:pPr>
            <a:r>
              <a:rPr lang="zh-TW" altLang="en-US" sz="5000" i="1" dirty="0" smtClean="0">
                <a:solidFill>
                  <a:srgbClr val="FF0000"/>
                </a:solidFill>
              </a:rPr>
              <a:t>你</a:t>
            </a:r>
            <a:r>
              <a:rPr lang="zh-TW" altLang="en-US" sz="5000" i="1" dirty="0">
                <a:solidFill>
                  <a:srgbClr val="FF0000"/>
                </a:solidFill>
              </a:rPr>
              <a:t>可以選擇不一樣的未來</a:t>
            </a:r>
            <a:endParaRPr lang="en-US" altLang="zh-TW" sz="5000" i="1" dirty="0">
              <a:solidFill>
                <a:srgbClr val="FF0000"/>
              </a:solidFill>
            </a:endParaRPr>
          </a:p>
        </p:txBody>
      </p:sp>
      <p:sp>
        <p:nvSpPr>
          <p:cNvPr id="30729" name="文字方塊 13"/>
          <p:cNvSpPr txBox="1">
            <a:spLocks noChangeArrowheads="1"/>
          </p:cNvSpPr>
          <p:nvPr/>
        </p:nvSpPr>
        <p:spPr bwMode="auto">
          <a:xfrm>
            <a:off x="44450" y="6021388"/>
            <a:ext cx="35194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 sz="200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學生志願選填試探與輔導系統</a:t>
            </a:r>
          </a:p>
        </p:txBody>
      </p:sp>
      <p:grpSp>
        <p:nvGrpSpPr>
          <p:cNvPr id="30730" name="群組 12"/>
          <p:cNvGrpSpPr>
            <a:grpSpLocks/>
          </p:cNvGrpSpPr>
          <p:nvPr/>
        </p:nvGrpSpPr>
        <p:grpSpPr bwMode="auto">
          <a:xfrm>
            <a:off x="3195638" y="44450"/>
            <a:ext cx="2057400" cy="360363"/>
            <a:chOff x="2835897" y="44624"/>
            <a:chExt cx="2056588" cy="360040"/>
          </a:xfrm>
        </p:grpSpPr>
        <p:sp>
          <p:nvSpPr>
            <p:cNvPr id="15" name="橢圓 14"/>
            <p:cNvSpPr/>
            <p:nvPr/>
          </p:nvSpPr>
          <p:spPr>
            <a:xfrm>
              <a:off x="2835897" y="44624"/>
              <a:ext cx="360220" cy="360040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 w="9525">
              <a:solidFill>
                <a:srgbClr val="A500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sz="2400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</a:t>
              </a:r>
              <a:endParaRPr lang="zh-TW" alt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6" name="橢圓 15"/>
            <p:cNvSpPr/>
            <p:nvPr/>
          </p:nvSpPr>
          <p:spPr>
            <a:xfrm>
              <a:off x="3259592" y="44624"/>
              <a:ext cx="360221" cy="360040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 w="9525">
              <a:solidFill>
                <a:srgbClr val="A500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sz="2400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</a:t>
              </a:r>
              <a:endParaRPr lang="zh-TW" alt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7" name="橢圓 16"/>
            <p:cNvSpPr/>
            <p:nvPr/>
          </p:nvSpPr>
          <p:spPr>
            <a:xfrm>
              <a:off x="3684874" y="44624"/>
              <a:ext cx="358633" cy="360040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 w="9525">
              <a:solidFill>
                <a:srgbClr val="A500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sz="2400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4</a:t>
              </a:r>
              <a:endParaRPr lang="zh-TW" alt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8" name="橢圓 17"/>
            <p:cNvSpPr/>
            <p:nvPr/>
          </p:nvSpPr>
          <p:spPr>
            <a:xfrm>
              <a:off x="4108570" y="44624"/>
              <a:ext cx="360220" cy="360040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 w="9525">
              <a:solidFill>
                <a:srgbClr val="A500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sz="2400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5</a:t>
              </a:r>
              <a:endParaRPr lang="zh-TW" alt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9" name="橢圓 18"/>
            <p:cNvSpPr/>
            <p:nvPr/>
          </p:nvSpPr>
          <p:spPr>
            <a:xfrm>
              <a:off x="4532264" y="44624"/>
              <a:ext cx="360221" cy="360040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 w="9525">
              <a:solidFill>
                <a:srgbClr val="A500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sz="2400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6</a:t>
              </a:r>
              <a:endParaRPr lang="zh-TW" alt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21" name="橢圓 20"/>
          <p:cNvSpPr/>
          <p:nvPr/>
        </p:nvSpPr>
        <p:spPr>
          <a:xfrm>
            <a:off x="2339752" y="44624"/>
            <a:ext cx="360040" cy="360040"/>
          </a:xfrm>
          <a:prstGeom prst="ellipse">
            <a:avLst/>
          </a:prstGeom>
          <a:solidFill>
            <a:schemeClr val="bg1"/>
          </a:solidFill>
          <a:ln w="9525">
            <a:solidFill>
              <a:srgbClr val="A50021"/>
            </a:solidFill>
          </a:ln>
          <a:effectLst>
            <a:glow rad="63500">
              <a:schemeClr val="bg1">
                <a:alpha val="55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24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</a:t>
            </a:r>
            <a:endParaRPr lang="zh-TW" altLang="en-US" sz="2400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2" name="橢圓 21"/>
          <p:cNvSpPr/>
          <p:nvPr/>
        </p:nvSpPr>
        <p:spPr>
          <a:xfrm>
            <a:off x="2771775" y="44450"/>
            <a:ext cx="360363" cy="360363"/>
          </a:xfrm>
          <a:prstGeom prst="ellipse">
            <a:avLst/>
          </a:prstGeom>
          <a:solidFill>
            <a:schemeClr val="accent2">
              <a:lumMod val="50000"/>
            </a:schemeClr>
          </a:solidFill>
          <a:ln w="9525"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endParaRPr lang="zh-TW" altLang="en-US" sz="2400" dirty="0">
              <a:solidFill>
                <a:schemeClr val="accent2">
                  <a:lumMod val="60000"/>
                  <a:lumOff val="4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5270500" y="44450"/>
            <a:ext cx="3463925" cy="4318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前言</a:t>
            </a:r>
            <a:r>
              <a:rPr lang="en-US" altLang="zh-TW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從</a:t>
            </a:r>
            <a:r>
              <a:rPr lang="en-US" altLang="zh-TW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13</a:t>
            </a:r>
            <a:r>
              <a:rPr lang="zh-TW" altLang="en-US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歲開始迎接世界</a:t>
            </a:r>
          </a:p>
        </p:txBody>
      </p:sp>
      <p:sp>
        <p:nvSpPr>
          <p:cNvPr id="30736" name="Text Box 116"/>
          <p:cNvSpPr txBox="1">
            <a:spLocks noChangeArrowheads="1"/>
          </p:cNvSpPr>
          <p:nvPr/>
        </p:nvSpPr>
        <p:spPr bwMode="auto">
          <a:xfrm>
            <a:off x="5364163" y="476250"/>
            <a:ext cx="32400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1000" dirty="0">
                <a:latin typeface="標楷體" pitchFamily="65" charset="-120"/>
                <a:ea typeface="標楷體" pitchFamily="65" charset="-120"/>
              </a:rPr>
              <a:t>資料來源：村上</a:t>
            </a:r>
            <a:r>
              <a:rPr lang="zh-TW" altLang="en-US" sz="1000" dirty="0" smtClean="0">
                <a:latin typeface="標楷體" pitchFamily="65" charset="-120"/>
                <a:ea typeface="標楷體" pitchFamily="65" charset="-120"/>
              </a:rPr>
              <a:t>龍</a:t>
            </a:r>
            <a:r>
              <a:rPr lang="en-US" altLang="zh-TW" sz="1000" dirty="0" smtClean="0">
                <a:latin typeface="新細明體"/>
                <a:ea typeface="新細明體"/>
              </a:rPr>
              <a:t>《</a:t>
            </a:r>
            <a:r>
              <a:rPr lang="zh-TW" altLang="en-US" sz="1000" dirty="0" smtClean="0">
                <a:latin typeface="標楷體" pitchFamily="65" charset="-120"/>
                <a:ea typeface="標楷體" pitchFamily="65" charset="-120"/>
              </a:rPr>
              <a:t>工作</a:t>
            </a:r>
            <a:r>
              <a:rPr lang="zh-TW" altLang="en-US" sz="1000" dirty="0">
                <a:latin typeface="標楷體" pitchFamily="65" charset="-120"/>
                <a:ea typeface="標楷體" pitchFamily="65" charset="-120"/>
              </a:rPr>
              <a:t>大未來</a:t>
            </a:r>
            <a:r>
              <a:rPr lang="en-US" altLang="zh-TW" sz="1000" dirty="0"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sz="1000" dirty="0">
                <a:latin typeface="標楷體" pitchFamily="65" charset="-120"/>
                <a:ea typeface="標楷體" pitchFamily="65" charset="-120"/>
              </a:rPr>
              <a:t>從</a:t>
            </a:r>
            <a:r>
              <a:rPr lang="en-US" altLang="zh-TW" sz="1000" dirty="0">
                <a:latin typeface="標楷體" pitchFamily="65" charset="-120"/>
                <a:ea typeface="標楷體" pitchFamily="65" charset="-120"/>
              </a:rPr>
              <a:t>13</a:t>
            </a:r>
            <a:r>
              <a:rPr lang="zh-TW" altLang="en-US" sz="1000" dirty="0">
                <a:latin typeface="標楷體" pitchFamily="65" charset="-120"/>
                <a:ea typeface="標楷體" pitchFamily="65" charset="-120"/>
              </a:rPr>
              <a:t>歲開始迎向世界</a:t>
            </a:r>
            <a:r>
              <a:rPr lang="en-US" altLang="zh-TW" sz="1000" dirty="0">
                <a:latin typeface="標楷體" pitchFamily="65" charset="-120"/>
                <a:ea typeface="標楷體" pitchFamily="65" charset="-120"/>
              </a:rPr>
              <a:t>》  </a:t>
            </a:r>
            <a:r>
              <a:rPr lang="zh-TW" altLang="en-US" sz="1000" dirty="0">
                <a:latin typeface="標楷體" pitchFamily="65" charset="-120"/>
                <a:ea typeface="標楷體" pitchFamily="65" charset="-120"/>
              </a:rPr>
              <a:t>整理：胡釗維、陳竫詒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6000">
        <p14:prism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圓角矩形 70"/>
          <p:cNvSpPr/>
          <p:nvPr/>
        </p:nvSpPr>
        <p:spPr>
          <a:xfrm flipV="1">
            <a:off x="323528" y="2287720"/>
            <a:ext cx="8496944" cy="4453648"/>
          </a:xfrm>
          <a:prstGeom prst="roundRect">
            <a:avLst>
              <a:gd name="adj" fmla="val 2191"/>
            </a:avLst>
          </a:prstGeom>
          <a:gradFill>
            <a:gsLst>
              <a:gs pos="0">
                <a:srgbClr val="1A0001"/>
              </a:gs>
              <a:gs pos="50000">
                <a:srgbClr val="992151"/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3" name="矩形 12"/>
          <p:cNvSpPr/>
          <p:nvPr/>
        </p:nvSpPr>
        <p:spPr>
          <a:xfrm>
            <a:off x="0" y="692150"/>
            <a:ext cx="9144000" cy="1368425"/>
          </a:xfrm>
          <a:prstGeom prst="rect">
            <a:avLst/>
          </a:prstGeom>
          <a:solidFill>
            <a:srgbClr val="000066">
              <a:alpha val="6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88988" y="1020763"/>
            <a:ext cx="7454900" cy="1255712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10000"/>
              </a:lnSpc>
              <a:spcBef>
                <a:spcPts val="600"/>
              </a:spcBef>
              <a:buFontTx/>
              <a:buNone/>
              <a:defRPr/>
            </a:pPr>
            <a:r>
              <a:rPr lang="zh-TW" altLang="en-US" sz="4400" b="1" dirty="0">
                <a:solidFill>
                  <a:srgbClr val="FFFF99"/>
                </a:solidFill>
                <a:latin typeface="Adobe 繁黑體 Std B" pitchFamily="34" charset="-120"/>
                <a:ea typeface="Adobe 繁黑體 Std B" pitchFamily="34" charset="-120"/>
              </a:rPr>
              <a:t>壹</a:t>
            </a:r>
            <a:r>
              <a:rPr lang="zh-TW" altLang="en-US" sz="4400" b="1" dirty="0" smtClean="0">
                <a:solidFill>
                  <a:srgbClr val="FFFF99"/>
                </a:solidFill>
                <a:latin typeface="Adobe 繁黑體 Std B" pitchFamily="34" charset="-120"/>
                <a:ea typeface="Adobe 繁黑體 Std B" pitchFamily="34" charset="-120"/>
              </a:rPr>
              <a:t>、國中學生的進路與發展</a:t>
            </a:r>
            <a:endParaRPr lang="zh-TW" altLang="en-US" sz="4800" b="1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繁黑體 Std B" pitchFamily="34" charset="-120"/>
              <a:ea typeface="Adobe 繁黑體 Std B" pitchFamily="34" charset="-120"/>
            </a:endParaRPr>
          </a:p>
        </p:txBody>
      </p:sp>
      <p:cxnSp>
        <p:nvCxnSpPr>
          <p:cNvPr id="14" name="直線接點 13"/>
          <p:cNvCxnSpPr/>
          <p:nvPr/>
        </p:nvCxnSpPr>
        <p:spPr>
          <a:xfrm>
            <a:off x="0" y="1916113"/>
            <a:ext cx="9144000" cy="0"/>
          </a:xfrm>
          <a:prstGeom prst="line">
            <a:avLst/>
          </a:prstGeom>
          <a:ln w="285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接點 14"/>
          <p:cNvCxnSpPr/>
          <p:nvPr/>
        </p:nvCxnSpPr>
        <p:spPr>
          <a:xfrm>
            <a:off x="0" y="836613"/>
            <a:ext cx="9144000" cy="0"/>
          </a:xfrm>
          <a:prstGeom prst="line">
            <a:avLst/>
          </a:prstGeom>
          <a:ln w="28575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824" name="群組 15"/>
          <p:cNvGrpSpPr>
            <a:grpSpLocks/>
          </p:cNvGrpSpPr>
          <p:nvPr/>
        </p:nvGrpSpPr>
        <p:grpSpPr bwMode="auto">
          <a:xfrm>
            <a:off x="2411413" y="44450"/>
            <a:ext cx="2481262" cy="360363"/>
            <a:chOff x="2411760" y="44624"/>
            <a:chExt cx="2480725" cy="360040"/>
          </a:xfrm>
        </p:grpSpPr>
        <p:sp>
          <p:nvSpPr>
            <p:cNvPr id="17" name="橢圓 16"/>
            <p:cNvSpPr/>
            <p:nvPr/>
          </p:nvSpPr>
          <p:spPr>
            <a:xfrm>
              <a:off x="2411760" y="44624"/>
              <a:ext cx="360040" cy="36004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A50021"/>
              </a:solidFill>
            </a:ln>
            <a:effectLst>
              <a:glow rad="63500">
                <a:schemeClr val="bg1">
                  <a:alpha val="55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sz="2400" dirty="0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</a:t>
              </a:r>
              <a:endParaRPr lang="zh-TW" altLang="en-US" sz="24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8" name="橢圓 17"/>
            <p:cNvSpPr/>
            <p:nvPr/>
          </p:nvSpPr>
          <p:spPr>
            <a:xfrm>
              <a:off x="2835530" y="44624"/>
              <a:ext cx="360285" cy="360040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 w="9525">
              <a:solidFill>
                <a:srgbClr val="A500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sz="2400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</a:t>
              </a:r>
              <a:endParaRPr lang="zh-TW" alt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9" name="橢圓 18"/>
            <p:cNvSpPr/>
            <p:nvPr/>
          </p:nvSpPr>
          <p:spPr>
            <a:xfrm>
              <a:off x="3259302" y="44624"/>
              <a:ext cx="360284" cy="360040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 w="9525">
              <a:solidFill>
                <a:srgbClr val="A500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sz="2400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</a:t>
              </a:r>
              <a:endParaRPr lang="zh-TW" alt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0" name="橢圓 19"/>
            <p:cNvSpPr/>
            <p:nvPr/>
          </p:nvSpPr>
          <p:spPr>
            <a:xfrm>
              <a:off x="3684659" y="44624"/>
              <a:ext cx="360284" cy="360040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 w="9525">
              <a:solidFill>
                <a:srgbClr val="A500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sz="2400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4</a:t>
              </a:r>
              <a:endParaRPr lang="zh-TW" alt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1" name="橢圓 20"/>
            <p:cNvSpPr/>
            <p:nvPr/>
          </p:nvSpPr>
          <p:spPr>
            <a:xfrm>
              <a:off x="4108430" y="44624"/>
              <a:ext cx="360285" cy="360040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 w="9525">
              <a:solidFill>
                <a:srgbClr val="A500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sz="2400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5</a:t>
              </a:r>
              <a:endParaRPr lang="zh-TW" alt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2" name="橢圓 21"/>
            <p:cNvSpPr/>
            <p:nvPr/>
          </p:nvSpPr>
          <p:spPr>
            <a:xfrm>
              <a:off x="4532201" y="44624"/>
              <a:ext cx="360284" cy="360040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 w="9525">
              <a:solidFill>
                <a:srgbClr val="A500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sz="2400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6</a:t>
              </a:r>
              <a:endParaRPr lang="zh-TW" alt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34825" name="矩形 1"/>
          <p:cNvSpPr>
            <a:spLocks noChangeArrowheads="1"/>
          </p:cNvSpPr>
          <p:nvPr/>
        </p:nvSpPr>
        <p:spPr bwMode="auto">
          <a:xfrm>
            <a:off x="4910138" y="44450"/>
            <a:ext cx="2813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 sz="2000" b="1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國中學生的進路與發展</a:t>
            </a:r>
            <a:endParaRPr lang="zh-TW" altLang="en-US" sz="200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34826" name="群組 8"/>
          <p:cNvGrpSpPr>
            <a:grpSpLocks/>
          </p:cNvGrpSpPr>
          <p:nvPr/>
        </p:nvGrpSpPr>
        <p:grpSpPr bwMode="auto">
          <a:xfrm>
            <a:off x="1476375" y="2024063"/>
            <a:ext cx="5980113" cy="4500562"/>
            <a:chOff x="1475656" y="2024187"/>
            <a:chExt cx="5981556" cy="4501157"/>
          </a:xfrm>
        </p:grpSpPr>
        <p:grpSp>
          <p:nvGrpSpPr>
            <p:cNvPr id="34830" name="群組 4"/>
            <p:cNvGrpSpPr>
              <a:grpSpLocks/>
            </p:cNvGrpSpPr>
            <p:nvPr/>
          </p:nvGrpSpPr>
          <p:grpSpPr bwMode="auto">
            <a:xfrm>
              <a:off x="3707904" y="2523356"/>
              <a:ext cx="2808312" cy="3888432"/>
              <a:chOff x="3347864" y="2708920"/>
              <a:chExt cx="2808312" cy="3888432"/>
            </a:xfrm>
          </p:grpSpPr>
          <p:sp>
            <p:nvSpPr>
              <p:cNvPr id="4" name="等腰三角形 3"/>
              <p:cNvSpPr/>
              <p:nvPr/>
            </p:nvSpPr>
            <p:spPr bwMode="auto">
              <a:xfrm>
                <a:off x="3347864" y="2708920"/>
                <a:ext cx="2808312" cy="1224136"/>
              </a:xfrm>
              <a:prstGeom prst="triangle">
                <a:avLst>
                  <a:gd name="adj" fmla="val 77954"/>
                </a:avLst>
              </a:prstGeom>
              <a:gradFill flip="none" rotWithShape="1">
                <a:gsLst>
                  <a:gs pos="42000">
                    <a:srgbClr val="B31B51"/>
                  </a:gs>
                  <a:gs pos="70000">
                    <a:srgbClr val="B31B51">
                      <a:gamma/>
                      <a:shade val="46275"/>
                      <a:invGamma/>
                      <a:lumMod val="98000"/>
                      <a:lumOff val="2000"/>
                    </a:srgb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</a:schemeClr>
                </a:prstShdw>
              </a:effectLst>
            </p:spPr>
            <p:txBody>
              <a:bodyPr/>
              <a:lstStyle/>
              <a:p>
                <a:pPr>
                  <a:defRPr/>
                </a:pPr>
                <a:endParaRPr lang="zh-TW" altLang="en-US">
                  <a:ea typeface="新細明體" pitchFamily="18" charset="-120"/>
                </a:endParaRPr>
              </a:p>
            </p:txBody>
          </p:sp>
          <p:sp>
            <p:nvSpPr>
              <p:cNvPr id="40" name="等腰三角形 39"/>
              <p:cNvSpPr/>
              <p:nvPr/>
            </p:nvSpPr>
            <p:spPr bwMode="auto">
              <a:xfrm flipV="1">
                <a:off x="3347864" y="3933056"/>
                <a:ext cx="2808312" cy="2664296"/>
              </a:xfrm>
              <a:prstGeom prst="triangle">
                <a:avLst>
                  <a:gd name="adj" fmla="val 22486"/>
                </a:avLst>
              </a:prstGeom>
              <a:gradFill>
                <a:gsLst>
                  <a:gs pos="38000">
                    <a:srgbClr val="B31B51">
                      <a:lumMod val="0"/>
                    </a:srgbClr>
                  </a:gs>
                  <a:gs pos="99000">
                    <a:srgbClr val="B31B51">
                      <a:gamma/>
                      <a:shade val="46275"/>
                      <a:invGamma/>
                      <a:lumMod val="98000"/>
                      <a:lumOff val="2000"/>
                    </a:srgbClr>
                  </a:gs>
                </a:gsLst>
                <a:path path="circle">
                  <a:fillToRect l="100000" t="100000"/>
                </a:path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</a:schemeClr>
                </a:prstShdw>
              </a:effectLst>
            </p:spPr>
            <p:txBody>
              <a:bodyPr/>
              <a:lstStyle/>
              <a:p>
                <a:pPr>
                  <a:defRPr/>
                </a:pPr>
                <a:endParaRPr lang="zh-TW" altLang="en-US">
                  <a:ea typeface="新細明體" pitchFamily="18" charset="-120"/>
                </a:endParaRPr>
              </a:p>
            </p:txBody>
          </p:sp>
        </p:grpSp>
        <p:sp>
          <p:nvSpPr>
            <p:cNvPr id="51" name="等腰三角形 50"/>
            <p:cNvSpPr/>
            <p:nvPr/>
          </p:nvSpPr>
          <p:spPr bwMode="auto">
            <a:xfrm>
              <a:off x="1475656" y="3747492"/>
              <a:ext cx="2808312" cy="1224136"/>
            </a:xfrm>
            <a:prstGeom prst="triangle">
              <a:avLst>
                <a:gd name="adj" fmla="val 77954"/>
              </a:avLst>
            </a:prstGeom>
            <a:gradFill flip="none" rotWithShape="1">
              <a:gsLst>
                <a:gs pos="42000">
                  <a:srgbClr val="9933FF"/>
                </a:gs>
                <a:gs pos="70000">
                  <a:srgbClr val="3A1953"/>
                </a:gs>
              </a:gsLst>
              <a:path path="circle">
                <a:fillToRect l="100000" t="100000"/>
              </a:path>
              <a:tileRect r="-100000" b="-100000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prstShdw prst="shdw17" dist="17961" dir="2700000">
                <a:schemeClr val="tx1">
                  <a:gamma/>
                  <a:shade val="60000"/>
                  <a:invGamma/>
                </a:schemeClr>
              </a:prstShdw>
            </a:effectLst>
          </p:spPr>
          <p:txBody>
            <a:bodyPr/>
            <a:lstStyle/>
            <a:p>
              <a:pPr>
                <a:defRPr/>
              </a:pPr>
              <a:endParaRPr lang="zh-TW" altLang="en-US">
                <a:ea typeface="新細明體" pitchFamily="18" charset="-120"/>
              </a:endParaRPr>
            </a:p>
          </p:txBody>
        </p:sp>
        <p:sp>
          <p:nvSpPr>
            <p:cNvPr id="56" name="Freeform 824"/>
            <p:cNvSpPr>
              <a:spLocks/>
            </p:cNvSpPr>
            <p:nvPr/>
          </p:nvSpPr>
          <p:spPr bwMode="auto">
            <a:xfrm rot="2071066" flipH="1" flipV="1">
              <a:off x="2017125" y="3033970"/>
              <a:ext cx="3059850" cy="1590885"/>
            </a:xfrm>
            <a:custGeom>
              <a:avLst/>
              <a:gdLst>
                <a:gd name="T0" fmla="*/ 494 w 750"/>
                <a:gd name="T1" fmla="*/ 166 h 470"/>
                <a:gd name="T2" fmla="*/ 750 w 750"/>
                <a:gd name="T3" fmla="*/ 338 h 470"/>
                <a:gd name="T4" fmla="*/ 492 w 750"/>
                <a:gd name="T5" fmla="*/ 470 h 470"/>
                <a:gd name="T6" fmla="*/ 490 w 750"/>
                <a:gd name="T7" fmla="*/ 390 h 470"/>
                <a:gd name="T8" fmla="*/ 142 w 750"/>
                <a:gd name="T9" fmla="*/ 306 h 470"/>
                <a:gd name="T10" fmla="*/ 4 w 750"/>
                <a:gd name="T11" fmla="*/ 172 h 470"/>
                <a:gd name="T12" fmla="*/ 0 w 750"/>
                <a:gd name="T13" fmla="*/ 2 h 470"/>
                <a:gd name="T14" fmla="*/ 166 w 750"/>
                <a:gd name="T15" fmla="*/ 168 h 470"/>
                <a:gd name="T16" fmla="*/ 496 w 750"/>
                <a:gd name="T17" fmla="*/ 248 h 470"/>
                <a:gd name="T18" fmla="*/ 494 w 750"/>
                <a:gd name="T19" fmla="*/ 166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50" h="470">
                  <a:moveTo>
                    <a:pt x="494" y="166"/>
                  </a:moveTo>
                  <a:lnTo>
                    <a:pt x="750" y="338"/>
                  </a:lnTo>
                  <a:lnTo>
                    <a:pt x="492" y="470"/>
                  </a:lnTo>
                  <a:cubicBezTo>
                    <a:pt x="492" y="470"/>
                    <a:pt x="491" y="430"/>
                    <a:pt x="490" y="390"/>
                  </a:cubicBezTo>
                  <a:cubicBezTo>
                    <a:pt x="490" y="394"/>
                    <a:pt x="318" y="374"/>
                    <a:pt x="142" y="306"/>
                  </a:cubicBezTo>
                  <a:cubicBezTo>
                    <a:pt x="46" y="260"/>
                    <a:pt x="28" y="225"/>
                    <a:pt x="4" y="172"/>
                  </a:cubicBezTo>
                  <a:cubicBezTo>
                    <a:pt x="4" y="172"/>
                    <a:pt x="2" y="87"/>
                    <a:pt x="0" y="2"/>
                  </a:cubicBezTo>
                  <a:cubicBezTo>
                    <a:pt x="2" y="0"/>
                    <a:pt x="10" y="102"/>
                    <a:pt x="166" y="168"/>
                  </a:cubicBezTo>
                  <a:cubicBezTo>
                    <a:pt x="330" y="230"/>
                    <a:pt x="496" y="248"/>
                    <a:pt x="496" y="248"/>
                  </a:cubicBezTo>
                  <a:lnTo>
                    <a:pt x="494" y="166"/>
                  </a:lnTo>
                  <a:close/>
                </a:path>
              </a:pathLst>
            </a:custGeom>
            <a:solidFill>
              <a:srgbClr val="FFFF00">
                <a:alpha val="66000"/>
              </a:srgbClr>
            </a:soli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zh-TW" alt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52" name="等腰三角形 51"/>
            <p:cNvSpPr/>
            <p:nvPr/>
          </p:nvSpPr>
          <p:spPr bwMode="auto">
            <a:xfrm flipV="1">
              <a:off x="1475656" y="4971628"/>
              <a:ext cx="2808312" cy="1553716"/>
            </a:xfrm>
            <a:prstGeom prst="triangle">
              <a:avLst>
                <a:gd name="adj" fmla="val 100000"/>
              </a:avLst>
            </a:prstGeom>
            <a:gradFill>
              <a:gsLst>
                <a:gs pos="0">
                  <a:srgbClr val="B31B51">
                    <a:lumMod val="0"/>
                  </a:srgbClr>
                </a:gs>
                <a:gs pos="100000">
                  <a:srgbClr val="7030A0">
                    <a:lumMod val="87000"/>
                    <a:alpha val="69000"/>
                  </a:srgbClr>
                </a:gs>
              </a:gsLst>
              <a:path path="circle">
                <a:fillToRect l="100000" t="100000"/>
              </a:path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prstShdw prst="shdw17" dist="17961" dir="2700000">
                <a:schemeClr val="tx1">
                  <a:gamma/>
                  <a:shade val="60000"/>
                  <a:invGamma/>
                </a:schemeClr>
              </a:prstShdw>
            </a:effectLst>
          </p:spPr>
          <p:txBody>
            <a:bodyPr/>
            <a:lstStyle/>
            <a:p>
              <a:pPr>
                <a:defRPr/>
              </a:pPr>
              <a:endParaRPr lang="zh-TW" altLang="en-US">
                <a:ea typeface="新細明體" pitchFamily="18" charset="-120"/>
              </a:endParaRPr>
            </a:p>
          </p:txBody>
        </p:sp>
        <p:sp>
          <p:nvSpPr>
            <p:cNvPr id="54" name="等腰三角形 53"/>
            <p:cNvSpPr/>
            <p:nvPr/>
          </p:nvSpPr>
          <p:spPr bwMode="auto">
            <a:xfrm>
              <a:off x="4427984" y="3747492"/>
              <a:ext cx="2808312" cy="1224136"/>
            </a:xfrm>
            <a:prstGeom prst="triangle">
              <a:avLst>
                <a:gd name="adj" fmla="val 77954"/>
              </a:avLst>
            </a:prstGeom>
            <a:gradFill flip="none" rotWithShape="1">
              <a:gsLst>
                <a:gs pos="26000">
                  <a:srgbClr val="00B050"/>
                </a:gs>
                <a:gs pos="74000">
                  <a:srgbClr val="192F20"/>
                </a:gs>
              </a:gsLst>
              <a:path path="circle">
                <a:fillToRect l="100000" t="100000"/>
              </a:path>
              <a:tileRect r="-100000" b="-100000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prstShdw prst="shdw17" dist="17961" dir="2700000">
                <a:schemeClr val="tx1">
                  <a:gamma/>
                  <a:shade val="60000"/>
                  <a:invGamma/>
                </a:schemeClr>
              </a:prstShdw>
            </a:effectLst>
          </p:spPr>
          <p:txBody>
            <a:bodyPr/>
            <a:lstStyle/>
            <a:p>
              <a:pPr>
                <a:defRPr/>
              </a:pPr>
              <a:endParaRPr lang="zh-TW" altLang="en-US">
                <a:ea typeface="新細明體" pitchFamily="18" charset="-120"/>
              </a:endParaRPr>
            </a:p>
          </p:txBody>
        </p:sp>
        <p:sp>
          <p:nvSpPr>
            <p:cNvPr id="55" name="等腰三角形 54"/>
            <p:cNvSpPr/>
            <p:nvPr/>
          </p:nvSpPr>
          <p:spPr bwMode="auto">
            <a:xfrm flipV="1">
              <a:off x="4438126" y="4971628"/>
              <a:ext cx="2798170" cy="1553716"/>
            </a:xfrm>
            <a:prstGeom prst="triangle">
              <a:avLst>
                <a:gd name="adj" fmla="val 0"/>
              </a:avLst>
            </a:prstGeom>
            <a:gradFill>
              <a:gsLst>
                <a:gs pos="0">
                  <a:srgbClr val="B31B51">
                    <a:lumMod val="0"/>
                  </a:srgbClr>
                </a:gs>
                <a:gs pos="63000">
                  <a:srgbClr val="28391F"/>
                </a:gs>
              </a:gsLst>
              <a:path path="circle">
                <a:fillToRect l="100000" t="100000"/>
              </a:path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prstShdw prst="shdw17" dist="17961" dir="2700000">
                <a:schemeClr val="tx1">
                  <a:gamma/>
                  <a:shade val="60000"/>
                  <a:invGamma/>
                </a:schemeClr>
              </a:prstShdw>
            </a:effectLst>
          </p:spPr>
          <p:txBody>
            <a:bodyPr/>
            <a:lstStyle/>
            <a:p>
              <a:pPr>
                <a:defRPr/>
              </a:pPr>
              <a:endParaRPr lang="zh-TW" altLang="en-US">
                <a:ea typeface="新細明體" pitchFamily="18" charset="-120"/>
              </a:endParaRPr>
            </a:p>
          </p:txBody>
        </p:sp>
        <p:sp>
          <p:nvSpPr>
            <p:cNvPr id="34844" name="矩形 59"/>
            <p:cNvSpPr>
              <a:spLocks noChangeArrowheads="1"/>
            </p:cNvSpPr>
            <p:nvPr/>
          </p:nvSpPr>
          <p:spPr bwMode="auto">
            <a:xfrm>
              <a:off x="2267744" y="4571518"/>
              <a:ext cx="121058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TW" altLang="en-US" sz="2000" b="1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校園生活</a:t>
              </a:r>
            </a:p>
          </p:txBody>
        </p:sp>
        <p:sp>
          <p:nvSpPr>
            <p:cNvPr id="34845" name="矩形 60"/>
            <p:cNvSpPr>
              <a:spLocks noChangeArrowheads="1"/>
            </p:cNvSpPr>
            <p:nvPr/>
          </p:nvSpPr>
          <p:spPr bwMode="auto">
            <a:xfrm>
              <a:off x="5593660" y="4611588"/>
              <a:ext cx="121058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TW" altLang="en-US" sz="2000" b="1" dirty="0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職業環境</a:t>
              </a:r>
            </a:p>
          </p:txBody>
        </p:sp>
        <p:sp>
          <p:nvSpPr>
            <p:cNvPr id="34846" name="矩形 61"/>
            <p:cNvSpPr>
              <a:spLocks noChangeArrowheads="1"/>
            </p:cNvSpPr>
            <p:nvPr/>
          </p:nvSpPr>
          <p:spPr bwMode="auto">
            <a:xfrm>
              <a:off x="5004048" y="2955404"/>
              <a:ext cx="121058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zh-TW" altLang="en-US" sz="2000" b="1">
                  <a:solidFill>
                    <a:schemeClr val="bg1"/>
                  </a:solidFill>
                  <a:latin typeface="微軟正黑體" pitchFamily="34" charset="-120"/>
                  <a:ea typeface="微軟正黑體" pitchFamily="34" charset="-120"/>
                </a:rPr>
                <a:t>探索活動</a:t>
              </a:r>
            </a:p>
          </p:txBody>
        </p:sp>
        <p:sp>
          <p:nvSpPr>
            <p:cNvPr id="7" name="向右箭號 6"/>
            <p:cNvSpPr/>
            <p:nvPr/>
          </p:nvSpPr>
          <p:spPr bwMode="auto">
            <a:xfrm rot="19671886">
              <a:off x="3560438" y="3912734"/>
              <a:ext cx="691209" cy="938852"/>
            </a:xfrm>
            <a:prstGeom prst="rightArrow">
              <a:avLst>
                <a:gd name="adj1" fmla="val 62859"/>
                <a:gd name="adj2" fmla="val 54940"/>
              </a:avLst>
            </a:prstGeom>
            <a:gradFill flip="none" rotWithShape="1">
              <a:gsLst>
                <a:gs pos="0">
                  <a:srgbClr val="990033">
                    <a:tint val="66000"/>
                    <a:satMod val="160000"/>
                  </a:srgbClr>
                </a:gs>
                <a:gs pos="50000">
                  <a:srgbClr val="990033">
                    <a:tint val="44500"/>
                    <a:satMod val="160000"/>
                  </a:srgbClr>
                </a:gs>
                <a:gs pos="100000">
                  <a:srgbClr val="990033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prstShdw prst="shdw17" dist="17961" dir="2700000">
                <a:schemeClr val="tx1">
                  <a:gamma/>
                  <a:shade val="60000"/>
                  <a:invGamma/>
                </a:schemeClr>
              </a:prstShdw>
            </a:effectLst>
            <a:scene3d>
              <a:camera prst="orthographicFront">
                <a:rot lat="1200000" lon="600000" rev="0"/>
              </a:camera>
              <a:lightRig rig="threePt" dir="t"/>
            </a:scene3d>
          </p:spPr>
          <p:txBody>
            <a:bodyPr/>
            <a:lstStyle/>
            <a:p>
              <a:pPr>
                <a:defRPr/>
              </a:pPr>
              <a:endParaRPr lang="zh-TW" altLang="en-US">
                <a:ea typeface="新細明體" pitchFamily="18" charset="-120"/>
              </a:endParaRPr>
            </a:p>
          </p:txBody>
        </p:sp>
        <p:sp>
          <p:nvSpPr>
            <p:cNvPr id="34848" name="矩形 64"/>
            <p:cNvSpPr>
              <a:spLocks noChangeArrowheads="1"/>
            </p:cNvSpPr>
            <p:nvPr/>
          </p:nvSpPr>
          <p:spPr bwMode="auto">
            <a:xfrm rot="-172845">
              <a:off x="3493273" y="4267834"/>
              <a:ext cx="655045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TW" altLang="en-US" sz="1200" b="1">
                  <a:latin typeface="微軟正黑體" pitchFamily="34" charset="-120"/>
                  <a:ea typeface="微軟正黑體" pitchFamily="34" charset="-120"/>
                </a:rPr>
                <a:t>做決定</a:t>
              </a:r>
            </a:p>
          </p:txBody>
        </p:sp>
        <p:grpSp>
          <p:nvGrpSpPr>
            <p:cNvPr id="34849" name="群組 7"/>
            <p:cNvGrpSpPr>
              <a:grpSpLocks/>
            </p:cNvGrpSpPr>
            <p:nvPr/>
          </p:nvGrpSpPr>
          <p:grpSpPr bwMode="auto">
            <a:xfrm>
              <a:off x="4716016" y="3183021"/>
              <a:ext cx="749312" cy="879111"/>
              <a:chOff x="4716016" y="3008545"/>
              <a:chExt cx="749312" cy="879111"/>
            </a:xfrm>
          </p:grpSpPr>
          <p:sp>
            <p:nvSpPr>
              <p:cNvPr id="68" name="向右箭號 67"/>
              <p:cNvSpPr/>
              <p:nvPr/>
            </p:nvSpPr>
            <p:spPr bwMode="auto">
              <a:xfrm rot="18921835">
                <a:off x="4866482" y="3008545"/>
                <a:ext cx="598846" cy="879111"/>
              </a:xfrm>
              <a:prstGeom prst="rightArrow">
                <a:avLst>
                  <a:gd name="adj1" fmla="val 64525"/>
                  <a:gd name="adj2" fmla="val 72182"/>
                </a:avLst>
              </a:prstGeom>
              <a:gradFill flip="none" rotWithShape="1">
                <a:gsLst>
                  <a:gs pos="0">
                    <a:srgbClr val="990033">
                      <a:tint val="66000"/>
                      <a:satMod val="160000"/>
                    </a:srgbClr>
                  </a:gs>
                  <a:gs pos="50000">
                    <a:srgbClr val="990033">
                      <a:tint val="44500"/>
                      <a:satMod val="160000"/>
                    </a:srgbClr>
                  </a:gs>
                  <a:gs pos="100000">
                    <a:srgbClr val="990033">
                      <a:tint val="23500"/>
                      <a:satMod val="160000"/>
                    </a:srgbClr>
                  </a:gs>
                </a:gsLst>
                <a:lin ang="2700000" scaled="1"/>
                <a:tileRect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prstShdw prst="shdw17" dist="17961" dir="2700000">
                  <a:schemeClr val="tx1">
                    <a:gamma/>
                    <a:shade val="60000"/>
                    <a:invGamma/>
                  </a:schemeClr>
                </a:prstShdw>
              </a:effectLst>
              <a:scene3d>
                <a:camera prst="orthographicFront">
                  <a:rot lat="20794202" lon="19762852" rev="12960672"/>
                </a:camera>
                <a:lightRig rig="threePt" dir="t"/>
              </a:scene3d>
              <a:sp3d z="-57150"/>
            </p:spPr>
            <p:txBody>
              <a:bodyPr/>
              <a:lstStyle/>
              <a:p>
                <a:pPr>
                  <a:defRPr/>
                </a:pPr>
                <a:endParaRPr lang="zh-TW" altLang="en-US">
                  <a:ea typeface="新細明體" pitchFamily="18" charset="-120"/>
                </a:endParaRPr>
              </a:p>
            </p:txBody>
          </p:sp>
          <p:sp>
            <p:nvSpPr>
              <p:cNvPr id="34856" name="矩形 68"/>
              <p:cNvSpPr>
                <a:spLocks noChangeArrowheads="1"/>
              </p:cNvSpPr>
              <p:nvPr/>
            </p:nvSpPr>
            <p:spPr bwMode="auto">
              <a:xfrm>
                <a:off x="4716016" y="3398540"/>
                <a:ext cx="655045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zh-TW" altLang="en-US" sz="1200" b="1">
                    <a:latin typeface="微軟正黑體" pitchFamily="34" charset="-120"/>
                    <a:ea typeface="微軟正黑體" pitchFamily="34" charset="-120"/>
                  </a:rPr>
                  <a:t>做決定</a:t>
                </a:r>
              </a:p>
            </p:txBody>
          </p:sp>
        </p:grpSp>
        <p:sp>
          <p:nvSpPr>
            <p:cNvPr id="66" name="向右箭號 65"/>
            <p:cNvSpPr/>
            <p:nvPr/>
          </p:nvSpPr>
          <p:spPr bwMode="auto">
            <a:xfrm rot="19671886">
              <a:off x="5188960" y="3722494"/>
              <a:ext cx="747478" cy="1041497"/>
            </a:xfrm>
            <a:prstGeom prst="rightArrow">
              <a:avLst>
                <a:gd name="adj1" fmla="val 64525"/>
                <a:gd name="adj2" fmla="val 72182"/>
              </a:avLst>
            </a:prstGeom>
            <a:gradFill flip="none" rotWithShape="1">
              <a:gsLst>
                <a:gs pos="0">
                  <a:srgbClr val="990033">
                    <a:tint val="66000"/>
                    <a:satMod val="160000"/>
                  </a:srgbClr>
                </a:gs>
                <a:gs pos="50000">
                  <a:srgbClr val="990033">
                    <a:tint val="44500"/>
                    <a:satMod val="160000"/>
                  </a:srgbClr>
                </a:gs>
                <a:gs pos="100000">
                  <a:srgbClr val="990033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prstShdw prst="shdw17" dist="17961" dir="2700000">
                <a:schemeClr val="tx1">
                  <a:gamma/>
                  <a:shade val="60000"/>
                  <a:invGamma/>
                </a:schemeClr>
              </a:prstShdw>
            </a:effectLst>
            <a:scene3d>
              <a:camera prst="orthographicFront">
                <a:rot lat="18610581" lon="1719144" rev="4995378"/>
              </a:camera>
              <a:lightRig rig="threePt" dir="t"/>
            </a:scene3d>
          </p:spPr>
          <p:txBody>
            <a:bodyPr/>
            <a:lstStyle/>
            <a:p>
              <a:pPr>
                <a:defRPr/>
              </a:pPr>
              <a:endParaRPr lang="zh-TW" altLang="en-US">
                <a:ea typeface="新細明體" pitchFamily="18" charset="-120"/>
              </a:endParaRPr>
            </a:p>
          </p:txBody>
        </p:sp>
        <p:sp>
          <p:nvSpPr>
            <p:cNvPr id="34851" name="矩形 66"/>
            <p:cNvSpPr>
              <a:spLocks noChangeArrowheads="1"/>
            </p:cNvSpPr>
            <p:nvPr/>
          </p:nvSpPr>
          <p:spPr bwMode="auto">
            <a:xfrm rot="-830499">
              <a:off x="5099680" y="4151407"/>
              <a:ext cx="655045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TW" altLang="en-US" sz="1200" b="1">
                  <a:latin typeface="微軟正黑體" pitchFamily="34" charset="-120"/>
                  <a:ea typeface="微軟正黑體" pitchFamily="34" charset="-120"/>
                </a:rPr>
                <a:t>做決定</a:t>
              </a:r>
            </a:p>
          </p:txBody>
        </p:sp>
        <p:sp>
          <p:nvSpPr>
            <p:cNvPr id="59" name="Freeform 824"/>
            <p:cNvSpPr>
              <a:spLocks/>
            </p:cNvSpPr>
            <p:nvPr/>
          </p:nvSpPr>
          <p:spPr bwMode="auto">
            <a:xfrm rot="2715716" flipH="1" flipV="1">
              <a:off x="3116073" y="2051047"/>
              <a:ext cx="2451424" cy="2397703"/>
            </a:xfrm>
            <a:custGeom>
              <a:avLst/>
              <a:gdLst>
                <a:gd name="T0" fmla="*/ 494 w 750"/>
                <a:gd name="T1" fmla="*/ 166 h 470"/>
                <a:gd name="T2" fmla="*/ 750 w 750"/>
                <a:gd name="T3" fmla="*/ 338 h 470"/>
                <a:gd name="T4" fmla="*/ 492 w 750"/>
                <a:gd name="T5" fmla="*/ 470 h 470"/>
                <a:gd name="T6" fmla="*/ 490 w 750"/>
                <a:gd name="T7" fmla="*/ 390 h 470"/>
                <a:gd name="T8" fmla="*/ 142 w 750"/>
                <a:gd name="T9" fmla="*/ 306 h 470"/>
                <a:gd name="T10" fmla="*/ 4 w 750"/>
                <a:gd name="T11" fmla="*/ 172 h 470"/>
                <a:gd name="T12" fmla="*/ 0 w 750"/>
                <a:gd name="T13" fmla="*/ 2 h 470"/>
                <a:gd name="T14" fmla="*/ 166 w 750"/>
                <a:gd name="T15" fmla="*/ 168 h 470"/>
                <a:gd name="T16" fmla="*/ 496 w 750"/>
                <a:gd name="T17" fmla="*/ 248 h 470"/>
                <a:gd name="T18" fmla="*/ 494 w 750"/>
                <a:gd name="T19" fmla="*/ 166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50" h="470">
                  <a:moveTo>
                    <a:pt x="494" y="166"/>
                  </a:moveTo>
                  <a:lnTo>
                    <a:pt x="750" y="338"/>
                  </a:lnTo>
                  <a:lnTo>
                    <a:pt x="492" y="470"/>
                  </a:lnTo>
                  <a:cubicBezTo>
                    <a:pt x="492" y="470"/>
                    <a:pt x="491" y="430"/>
                    <a:pt x="490" y="390"/>
                  </a:cubicBezTo>
                  <a:cubicBezTo>
                    <a:pt x="490" y="394"/>
                    <a:pt x="318" y="374"/>
                    <a:pt x="142" y="306"/>
                  </a:cubicBezTo>
                  <a:cubicBezTo>
                    <a:pt x="46" y="260"/>
                    <a:pt x="28" y="225"/>
                    <a:pt x="4" y="172"/>
                  </a:cubicBezTo>
                  <a:cubicBezTo>
                    <a:pt x="4" y="172"/>
                    <a:pt x="2" y="87"/>
                    <a:pt x="0" y="2"/>
                  </a:cubicBezTo>
                  <a:cubicBezTo>
                    <a:pt x="2" y="0"/>
                    <a:pt x="10" y="102"/>
                    <a:pt x="166" y="168"/>
                  </a:cubicBezTo>
                  <a:cubicBezTo>
                    <a:pt x="330" y="230"/>
                    <a:pt x="496" y="248"/>
                    <a:pt x="496" y="248"/>
                  </a:cubicBezTo>
                  <a:lnTo>
                    <a:pt x="494" y="166"/>
                  </a:lnTo>
                  <a:close/>
                </a:path>
              </a:pathLst>
            </a:custGeom>
            <a:solidFill>
              <a:srgbClr val="FFFF00">
                <a:alpha val="66000"/>
              </a:srgbClr>
            </a:solidFill>
            <a:ln>
              <a:noFill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zh-TW" alt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34853" name="矩形 69"/>
            <p:cNvSpPr>
              <a:spLocks noChangeArrowheads="1"/>
            </p:cNvSpPr>
            <p:nvPr/>
          </p:nvSpPr>
          <p:spPr bwMode="auto">
            <a:xfrm rot="-2693171">
              <a:off x="3556731" y="2609833"/>
              <a:ext cx="523220" cy="24406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eaVert">
              <a:spAutoFit/>
            </a:bodyPr>
            <a:lstStyle/>
            <a:p>
              <a:r>
                <a:rPr lang="zh-TW" altLang="en-US" sz="2200" b="1">
                  <a:latin typeface="微軟正黑體" pitchFamily="34" charset="-120"/>
                  <a:ea typeface="微軟正黑體" pitchFamily="34" charset="-120"/>
                </a:rPr>
                <a:t>最</a:t>
              </a:r>
              <a:r>
                <a:rPr lang="zh-TW" altLang="en-US" sz="2100" b="1">
                  <a:latin typeface="微軟正黑體" pitchFamily="34" charset="-120"/>
                  <a:ea typeface="微軟正黑體" pitchFamily="34" charset="-120"/>
                </a:rPr>
                <a:t>適</a:t>
              </a:r>
              <a:r>
                <a:rPr lang="zh-TW" altLang="en-US" sz="2000" b="1">
                  <a:latin typeface="微軟正黑體" pitchFamily="34" charset="-120"/>
                  <a:ea typeface="微軟正黑體" pitchFamily="34" charset="-120"/>
                </a:rPr>
                <a:t>合</a:t>
              </a:r>
              <a:r>
                <a:rPr lang="zh-TW" altLang="en-US" sz="1800" b="1">
                  <a:latin typeface="微軟正黑體" pitchFamily="34" charset="-120"/>
                  <a:ea typeface="微軟正黑體" pitchFamily="34" charset="-120"/>
                </a:rPr>
                <a:t>的</a:t>
              </a:r>
              <a:r>
                <a:rPr lang="zh-TW" altLang="en-US" sz="1600" b="1">
                  <a:latin typeface="微軟正黑體" pitchFamily="34" charset="-120"/>
                  <a:ea typeface="微軟正黑體" pitchFamily="34" charset="-120"/>
                </a:rPr>
                <a:t>生</a:t>
              </a:r>
              <a:r>
                <a:rPr lang="zh-TW" altLang="en-US" sz="1400" b="1">
                  <a:latin typeface="微軟正黑體" pitchFamily="34" charset="-120"/>
                  <a:ea typeface="微軟正黑體" pitchFamily="34" charset="-120"/>
                </a:rPr>
                <a:t>涯</a:t>
              </a:r>
              <a:r>
                <a:rPr lang="zh-TW" altLang="en-US" sz="1200" b="1">
                  <a:latin typeface="微軟正黑體" pitchFamily="34" charset="-120"/>
                  <a:ea typeface="微軟正黑體" pitchFamily="34" charset="-120"/>
                </a:rPr>
                <a:t>進</a:t>
              </a:r>
              <a:r>
                <a:rPr lang="zh-TW" altLang="en-US" sz="1000" b="1">
                  <a:latin typeface="微軟正黑體" pitchFamily="34" charset="-120"/>
                  <a:ea typeface="微軟正黑體" pitchFamily="34" charset="-120"/>
                </a:rPr>
                <a:t>路</a:t>
              </a:r>
            </a:p>
          </p:txBody>
        </p:sp>
        <p:sp>
          <p:nvSpPr>
            <p:cNvPr id="34854" name="Freeform 824"/>
            <p:cNvSpPr>
              <a:spLocks/>
            </p:cNvSpPr>
            <p:nvPr/>
          </p:nvSpPr>
          <p:spPr bwMode="auto">
            <a:xfrm rot="21372992" flipV="1">
              <a:off x="4266277" y="3161107"/>
              <a:ext cx="3190935" cy="2139622"/>
            </a:xfrm>
            <a:custGeom>
              <a:avLst/>
              <a:gdLst>
                <a:gd name="T0" fmla="*/ 2147483647 w 750"/>
                <a:gd name="T1" fmla="*/ 2147483647 h 470"/>
                <a:gd name="T2" fmla="*/ 2147483647 w 750"/>
                <a:gd name="T3" fmla="*/ 2147483647 h 470"/>
                <a:gd name="T4" fmla="*/ 2147483647 w 750"/>
                <a:gd name="T5" fmla="*/ 2147483647 h 470"/>
                <a:gd name="T6" fmla="*/ 2147483647 w 750"/>
                <a:gd name="T7" fmla="*/ 2147483647 h 470"/>
                <a:gd name="T8" fmla="*/ 2147483647 w 750"/>
                <a:gd name="T9" fmla="*/ 2147483647 h 470"/>
                <a:gd name="T10" fmla="*/ 72404452 w 750"/>
                <a:gd name="T11" fmla="*/ 2147483647 h 470"/>
                <a:gd name="T12" fmla="*/ 0 w 750"/>
                <a:gd name="T13" fmla="*/ 41449493 h 470"/>
                <a:gd name="T14" fmla="*/ 2147483647 w 750"/>
                <a:gd name="T15" fmla="*/ 2147483647 h 470"/>
                <a:gd name="T16" fmla="*/ 2147483647 w 750"/>
                <a:gd name="T17" fmla="*/ 2147483647 h 470"/>
                <a:gd name="T18" fmla="*/ 2147483647 w 750"/>
                <a:gd name="T19" fmla="*/ 2147483647 h 47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50"/>
                <a:gd name="T31" fmla="*/ 0 h 470"/>
                <a:gd name="T32" fmla="*/ 750 w 750"/>
                <a:gd name="T33" fmla="*/ 470 h 47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50" h="470">
                  <a:moveTo>
                    <a:pt x="494" y="166"/>
                  </a:moveTo>
                  <a:lnTo>
                    <a:pt x="750" y="338"/>
                  </a:lnTo>
                  <a:lnTo>
                    <a:pt x="492" y="470"/>
                  </a:lnTo>
                  <a:cubicBezTo>
                    <a:pt x="492" y="470"/>
                    <a:pt x="491" y="430"/>
                    <a:pt x="490" y="390"/>
                  </a:cubicBezTo>
                  <a:cubicBezTo>
                    <a:pt x="490" y="394"/>
                    <a:pt x="318" y="374"/>
                    <a:pt x="142" y="306"/>
                  </a:cubicBezTo>
                  <a:cubicBezTo>
                    <a:pt x="46" y="260"/>
                    <a:pt x="28" y="225"/>
                    <a:pt x="4" y="172"/>
                  </a:cubicBezTo>
                  <a:cubicBezTo>
                    <a:pt x="4" y="172"/>
                    <a:pt x="2" y="87"/>
                    <a:pt x="0" y="2"/>
                  </a:cubicBezTo>
                  <a:cubicBezTo>
                    <a:pt x="2" y="0"/>
                    <a:pt x="10" y="102"/>
                    <a:pt x="166" y="168"/>
                  </a:cubicBezTo>
                  <a:cubicBezTo>
                    <a:pt x="330" y="230"/>
                    <a:pt x="496" y="248"/>
                    <a:pt x="496" y="248"/>
                  </a:cubicBezTo>
                  <a:lnTo>
                    <a:pt x="494" y="166"/>
                  </a:lnTo>
                  <a:close/>
                </a:path>
              </a:pathLst>
            </a:custGeom>
            <a:solidFill>
              <a:srgbClr val="FFFF00">
                <a:alpha val="65881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34827" name="矩形 71"/>
          <p:cNvSpPr>
            <a:spLocks noChangeArrowheads="1"/>
          </p:cNvSpPr>
          <p:nvPr/>
        </p:nvSpPr>
        <p:spPr bwMode="auto">
          <a:xfrm>
            <a:off x="2627313" y="5694363"/>
            <a:ext cx="3983037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 sz="48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適性輔導內涵</a:t>
            </a:r>
          </a:p>
        </p:txBody>
      </p:sp>
      <p:sp>
        <p:nvSpPr>
          <p:cNvPr id="34828" name="矩形 37"/>
          <p:cNvSpPr>
            <a:spLocks noChangeArrowheads="1"/>
          </p:cNvSpPr>
          <p:nvPr/>
        </p:nvSpPr>
        <p:spPr bwMode="auto">
          <a:xfrm rot="-1120159">
            <a:off x="4402138" y="2233613"/>
            <a:ext cx="568325" cy="243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r>
              <a:rPr lang="zh-TW" altLang="en-US" sz="2500" b="1">
                <a:latin typeface="微軟正黑體" pitchFamily="34" charset="-120"/>
                <a:ea typeface="微軟正黑體" pitchFamily="34" charset="-120"/>
              </a:rPr>
              <a:t>最</a:t>
            </a:r>
            <a:r>
              <a:rPr lang="zh-TW" altLang="en-US" sz="2400" b="1">
                <a:latin typeface="微軟正黑體" pitchFamily="34" charset="-120"/>
                <a:ea typeface="微軟正黑體" pitchFamily="34" charset="-120"/>
              </a:rPr>
              <a:t>適</a:t>
            </a:r>
            <a:r>
              <a:rPr lang="zh-TW" altLang="en-US" sz="2200" b="1">
                <a:latin typeface="微軟正黑體" pitchFamily="34" charset="-120"/>
                <a:ea typeface="微軟正黑體" pitchFamily="34" charset="-120"/>
              </a:rPr>
              <a:t>合</a:t>
            </a:r>
            <a:r>
              <a:rPr lang="zh-TW" altLang="en-US" sz="2000" b="1">
                <a:latin typeface="微軟正黑體" pitchFamily="34" charset="-120"/>
                <a:ea typeface="微軟正黑體" pitchFamily="34" charset="-120"/>
              </a:rPr>
              <a:t>的</a:t>
            </a:r>
            <a:r>
              <a:rPr lang="zh-TW" altLang="en-US" sz="1900" b="1">
                <a:latin typeface="微軟正黑體" pitchFamily="34" charset="-120"/>
                <a:ea typeface="微軟正黑體" pitchFamily="34" charset="-120"/>
              </a:rPr>
              <a:t>生</a:t>
            </a:r>
            <a:r>
              <a:rPr lang="zh-TW" altLang="en-US" sz="1800" b="1">
                <a:latin typeface="微軟正黑體" pitchFamily="34" charset="-120"/>
                <a:ea typeface="微軟正黑體" pitchFamily="34" charset="-120"/>
              </a:rPr>
              <a:t>涯</a:t>
            </a:r>
            <a:r>
              <a:rPr lang="zh-TW" altLang="en-US" sz="1700" b="1">
                <a:latin typeface="微軟正黑體" pitchFamily="34" charset="-120"/>
                <a:ea typeface="微軟正黑體" pitchFamily="34" charset="-120"/>
              </a:rPr>
              <a:t>進</a:t>
            </a:r>
            <a:r>
              <a:rPr lang="zh-TW" altLang="en-US" sz="1500" b="1">
                <a:latin typeface="微軟正黑體" pitchFamily="34" charset="-120"/>
                <a:ea typeface="微軟正黑體" pitchFamily="34" charset="-120"/>
              </a:rPr>
              <a:t>路</a:t>
            </a:r>
          </a:p>
        </p:txBody>
      </p:sp>
      <p:sp>
        <p:nvSpPr>
          <p:cNvPr id="34829" name="矩形 38"/>
          <p:cNvSpPr>
            <a:spLocks noChangeArrowheads="1"/>
          </p:cNvSpPr>
          <p:nvPr/>
        </p:nvSpPr>
        <p:spPr bwMode="auto">
          <a:xfrm rot="4444074">
            <a:off x="5699125" y="2701925"/>
            <a:ext cx="523875" cy="244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r>
              <a:rPr lang="zh-TW" altLang="en-US" sz="2200" b="1">
                <a:latin typeface="微軟正黑體" pitchFamily="34" charset="-120"/>
                <a:ea typeface="微軟正黑體" pitchFamily="34" charset="-120"/>
              </a:rPr>
              <a:t>最</a:t>
            </a:r>
            <a:r>
              <a:rPr lang="zh-TW" altLang="en-US" sz="2100" b="1">
                <a:latin typeface="微軟正黑體" pitchFamily="34" charset="-120"/>
                <a:ea typeface="微軟正黑體" pitchFamily="34" charset="-120"/>
              </a:rPr>
              <a:t>適</a:t>
            </a:r>
            <a:r>
              <a:rPr lang="zh-TW" altLang="en-US" sz="2000" b="1">
                <a:latin typeface="微軟正黑體" pitchFamily="34" charset="-120"/>
                <a:ea typeface="微軟正黑體" pitchFamily="34" charset="-120"/>
              </a:rPr>
              <a:t>合</a:t>
            </a:r>
            <a:r>
              <a:rPr lang="zh-TW" altLang="en-US" sz="1800" b="1">
                <a:latin typeface="微軟正黑體" pitchFamily="34" charset="-120"/>
                <a:ea typeface="微軟正黑體" pitchFamily="34" charset="-120"/>
              </a:rPr>
              <a:t>的</a:t>
            </a:r>
            <a:r>
              <a:rPr lang="zh-TW" altLang="en-US" sz="1600" b="1">
                <a:latin typeface="微軟正黑體" pitchFamily="34" charset="-120"/>
                <a:ea typeface="微軟正黑體" pitchFamily="34" charset="-120"/>
              </a:rPr>
              <a:t>生</a:t>
            </a:r>
            <a:r>
              <a:rPr lang="zh-TW" altLang="en-US" sz="1400" b="1">
                <a:latin typeface="微軟正黑體" pitchFamily="34" charset="-120"/>
                <a:ea typeface="微軟正黑體" pitchFamily="34" charset="-120"/>
              </a:rPr>
              <a:t>涯</a:t>
            </a:r>
            <a:r>
              <a:rPr lang="zh-TW" altLang="en-US" sz="1200" b="1">
                <a:latin typeface="微軟正黑體" pitchFamily="34" charset="-120"/>
                <a:ea typeface="微軟正黑體" pitchFamily="34" charset="-120"/>
              </a:rPr>
              <a:t>進</a:t>
            </a:r>
            <a:r>
              <a:rPr lang="zh-TW" altLang="en-US" sz="1000" b="1">
                <a:latin typeface="微軟正黑體" pitchFamily="34" charset="-120"/>
                <a:ea typeface="微軟正黑體" pitchFamily="34" charset="-120"/>
              </a:rPr>
              <a:t>路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6000">
        <p14:prism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圖片 16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467544" y="751040"/>
            <a:ext cx="8064896" cy="5774304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grpSp>
        <p:nvGrpSpPr>
          <p:cNvPr id="36866" name="群組 4"/>
          <p:cNvGrpSpPr>
            <a:grpSpLocks/>
          </p:cNvGrpSpPr>
          <p:nvPr/>
        </p:nvGrpSpPr>
        <p:grpSpPr bwMode="auto">
          <a:xfrm>
            <a:off x="2411413" y="44450"/>
            <a:ext cx="2481262" cy="360363"/>
            <a:chOff x="2411760" y="44624"/>
            <a:chExt cx="2480725" cy="360040"/>
          </a:xfrm>
        </p:grpSpPr>
        <p:sp>
          <p:nvSpPr>
            <p:cNvPr id="6" name="橢圓 5"/>
            <p:cNvSpPr/>
            <p:nvPr/>
          </p:nvSpPr>
          <p:spPr>
            <a:xfrm>
              <a:off x="2411760" y="44624"/>
              <a:ext cx="360040" cy="36004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A50021"/>
              </a:solidFill>
            </a:ln>
            <a:effectLst>
              <a:glow rad="63500">
                <a:schemeClr val="bg1">
                  <a:alpha val="55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sz="2400" dirty="0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</a:t>
              </a:r>
              <a:endParaRPr lang="zh-TW" altLang="en-US" sz="24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7" name="橢圓 6"/>
            <p:cNvSpPr/>
            <p:nvPr/>
          </p:nvSpPr>
          <p:spPr>
            <a:xfrm>
              <a:off x="2835530" y="44624"/>
              <a:ext cx="360285" cy="360040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 w="9525">
              <a:solidFill>
                <a:srgbClr val="A500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sz="2400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</a:t>
              </a:r>
              <a:endParaRPr lang="zh-TW" alt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" name="橢圓 7"/>
            <p:cNvSpPr/>
            <p:nvPr/>
          </p:nvSpPr>
          <p:spPr>
            <a:xfrm>
              <a:off x="3259302" y="44624"/>
              <a:ext cx="360284" cy="360040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 w="9525">
              <a:solidFill>
                <a:srgbClr val="A500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sz="2400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3</a:t>
              </a:r>
              <a:endParaRPr lang="zh-TW" alt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" name="橢圓 8"/>
            <p:cNvSpPr/>
            <p:nvPr/>
          </p:nvSpPr>
          <p:spPr>
            <a:xfrm>
              <a:off x="3684659" y="44624"/>
              <a:ext cx="360284" cy="360040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 w="9525">
              <a:solidFill>
                <a:srgbClr val="A500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sz="2400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4</a:t>
              </a:r>
              <a:endParaRPr lang="zh-TW" alt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" name="橢圓 9"/>
            <p:cNvSpPr/>
            <p:nvPr/>
          </p:nvSpPr>
          <p:spPr>
            <a:xfrm>
              <a:off x="4108430" y="44624"/>
              <a:ext cx="360285" cy="360040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 w="9525">
              <a:solidFill>
                <a:srgbClr val="A500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sz="2400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5</a:t>
              </a:r>
              <a:endParaRPr lang="zh-TW" alt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" name="橢圓 10"/>
            <p:cNvSpPr/>
            <p:nvPr/>
          </p:nvSpPr>
          <p:spPr>
            <a:xfrm>
              <a:off x="4532201" y="44624"/>
              <a:ext cx="360284" cy="360040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 w="9525">
              <a:solidFill>
                <a:srgbClr val="A500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TW" sz="2400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6</a:t>
              </a:r>
              <a:endParaRPr lang="zh-TW" alt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36867" name="矩形 11"/>
          <p:cNvSpPr>
            <a:spLocks noChangeArrowheads="1"/>
          </p:cNvSpPr>
          <p:nvPr/>
        </p:nvSpPr>
        <p:spPr bwMode="auto">
          <a:xfrm>
            <a:off x="4910138" y="44450"/>
            <a:ext cx="28130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TW" altLang="en-US" sz="2000" b="1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國中學生的進路與發展</a:t>
            </a:r>
            <a:endParaRPr lang="zh-TW" altLang="en-US" sz="2000">
              <a:solidFill>
                <a:schemeClr val="bg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3" name="圓角矩形 12"/>
          <p:cNvSpPr/>
          <p:nvPr/>
        </p:nvSpPr>
        <p:spPr bwMode="auto">
          <a:xfrm>
            <a:off x="3684588" y="5300663"/>
            <a:ext cx="1679575" cy="649287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zh-TW" altLang="en-US" sz="18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國中學生生涯輔導紀錄手冊</a:t>
            </a:r>
          </a:p>
        </p:txBody>
      </p:sp>
      <p:sp>
        <p:nvSpPr>
          <p:cNvPr id="12" name="圓角矩形 11"/>
          <p:cNvSpPr/>
          <p:nvPr/>
        </p:nvSpPr>
        <p:spPr bwMode="auto">
          <a:xfrm>
            <a:off x="3692525" y="751040"/>
            <a:ext cx="1679575" cy="649287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zh-TW" altLang="en-US" sz="2000" b="1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各領域課程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6000">
        <p14:prism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2年國教簡報">
  <a:themeElements>
    <a:clrScheme name="12年國教簡報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2年國教簡報">
      <a:majorFont>
        <a:latin typeface="Calibri"/>
        <a:ea typeface="新細明體"/>
        <a:cs typeface=""/>
      </a:majorFont>
      <a:minorFont>
        <a:latin typeface="Calibri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7" dist="17961" dir="2700000">
            <a:schemeClr val="tx1">
              <a:gamma/>
              <a:shade val="60000"/>
              <a:invGamma/>
            </a:schemeClr>
          </a:prst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7" dist="17961" dir="2700000">
            <a:schemeClr val="tx1">
              <a:gamma/>
              <a:shade val="60000"/>
              <a:invGamma/>
            </a:schemeClr>
          </a:prst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新細明體" pitchFamily="18" charset="-120"/>
          </a:defRPr>
        </a:defPPr>
      </a:lstStyle>
    </a:lnDef>
  </a:objectDefaults>
  <a:extraClrSchemeLst>
    <a:extraClrScheme>
      <a:clrScheme name="12年國教簡報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14092</TotalTime>
  <Words>3109</Words>
  <Application>Microsoft Office PowerPoint</Application>
  <PresentationFormat>如螢幕大小 (4:3)</PresentationFormat>
  <Paragraphs>979</Paragraphs>
  <Slides>40</Slides>
  <Notes>31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40</vt:i4>
      </vt:variant>
    </vt:vector>
  </HeadingPairs>
  <TitlesOfParts>
    <vt:vector size="41" baseType="lpstr">
      <vt:lpstr>12年國教簡報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十二年國教實踐歷程</vt:lpstr>
      <vt:lpstr>PowerPoint 簡報</vt:lpstr>
      <vt:lpstr>志願選填試探與輔導系統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Net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SA03</dc:creator>
  <cp:lastModifiedBy>Administrator</cp:lastModifiedBy>
  <cp:revision>1226</cp:revision>
  <cp:lastPrinted>2013-09-24T00:51:15Z</cp:lastPrinted>
  <dcterms:created xsi:type="dcterms:W3CDTF">2012-05-12T02:14:41Z</dcterms:created>
  <dcterms:modified xsi:type="dcterms:W3CDTF">2015-03-10T08:51:57Z</dcterms:modified>
</cp:coreProperties>
</file>